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42" r:id="rId1"/>
    <p:sldMasterId id="2147483861" r:id="rId2"/>
    <p:sldMasterId id="2147483863" r:id="rId3"/>
    <p:sldMasterId id="2147483892" r:id="rId4"/>
    <p:sldMasterId id="2147483905" r:id="rId5"/>
    <p:sldMasterId id="2147483934" r:id="rId6"/>
    <p:sldMasterId id="2147483959" r:id="rId7"/>
    <p:sldMasterId id="2147483979" r:id="rId8"/>
    <p:sldMasterId id="2147484000" r:id="rId9"/>
    <p:sldMasterId id="2147484020" r:id="rId10"/>
    <p:sldMasterId id="2147484040" r:id="rId11"/>
  </p:sldMasterIdLst>
  <p:notesMasterIdLst>
    <p:notesMasterId r:id="rId37"/>
  </p:notesMasterIdLst>
  <p:handoutMasterIdLst>
    <p:handoutMasterId r:id="rId38"/>
  </p:handoutMasterIdLst>
  <p:sldIdLst>
    <p:sldId id="508" r:id="rId12"/>
    <p:sldId id="557" r:id="rId13"/>
    <p:sldId id="462" r:id="rId14"/>
    <p:sldId id="527" r:id="rId15"/>
    <p:sldId id="532" r:id="rId16"/>
    <p:sldId id="530" r:id="rId17"/>
    <p:sldId id="531" r:id="rId18"/>
    <p:sldId id="540" r:id="rId19"/>
    <p:sldId id="558" r:id="rId20"/>
    <p:sldId id="550" r:id="rId21"/>
    <p:sldId id="536" r:id="rId22"/>
    <p:sldId id="538" r:id="rId23"/>
    <p:sldId id="533" r:id="rId24"/>
    <p:sldId id="537" r:id="rId25"/>
    <p:sldId id="535" r:id="rId26"/>
    <p:sldId id="539" r:id="rId27"/>
    <p:sldId id="541" r:id="rId28"/>
    <p:sldId id="545" r:id="rId29"/>
    <p:sldId id="560" r:id="rId30"/>
    <p:sldId id="561" r:id="rId31"/>
    <p:sldId id="562" r:id="rId32"/>
    <p:sldId id="555" r:id="rId33"/>
    <p:sldId id="563" r:id="rId34"/>
    <p:sldId id="556" r:id="rId35"/>
    <p:sldId id="516" r:id="rId36"/>
  </p:sldIdLst>
  <p:sldSz cx="12188825" cy="6858000"/>
  <p:notesSz cx="6858000" cy="9144000"/>
  <p:defaultText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16888-A0F1-43A0-BB01-A22305A384D1}">
          <p14:sldIdLst>
            <p14:sldId id="508"/>
            <p14:sldId id="557"/>
            <p14:sldId id="462"/>
            <p14:sldId id="527"/>
            <p14:sldId id="532"/>
            <p14:sldId id="530"/>
            <p14:sldId id="531"/>
            <p14:sldId id="540"/>
            <p14:sldId id="558"/>
            <p14:sldId id="550"/>
            <p14:sldId id="536"/>
            <p14:sldId id="538"/>
            <p14:sldId id="533"/>
            <p14:sldId id="537"/>
            <p14:sldId id="535"/>
            <p14:sldId id="539"/>
            <p14:sldId id="541"/>
            <p14:sldId id="545"/>
            <p14:sldId id="560"/>
            <p14:sldId id="561"/>
            <p14:sldId id="562"/>
            <p14:sldId id="555"/>
            <p14:sldId id="563"/>
            <p14:sldId id="556"/>
            <p14:sldId id="51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FFFFFF"/>
    <a:srgbClr val="429A16"/>
    <a:srgbClr val="F8F57B"/>
    <a:srgbClr val="59D01E"/>
    <a:srgbClr val="ACE58F"/>
    <a:srgbClr val="292929"/>
    <a:srgbClr val="333333"/>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63" autoAdjust="0"/>
    <p:restoredTop sz="67672" autoAdjust="0"/>
  </p:normalViewPr>
  <p:slideViewPr>
    <p:cSldViewPr snapToGrid="0">
      <p:cViewPr varScale="1">
        <p:scale>
          <a:sx n="89" d="100"/>
          <a:sy n="89" d="100"/>
        </p:scale>
        <p:origin x="-1716" y="-102"/>
      </p:cViewPr>
      <p:guideLst>
        <p:guide orient="horz" pos="144"/>
        <p:guide orient="horz" pos="1200"/>
        <p:guide orient="horz" pos="2736"/>
        <p:guide orient="horz" pos="4176"/>
        <p:guide orient="horz" pos="1488"/>
        <p:guide orient="horz" pos="912"/>
        <p:guide pos="3839"/>
        <p:guide pos="327"/>
        <p:guide pos="1190"/>
        <p:guide pos="7350"/>
        <p:guide pos="7063"/>
        <p:guide pos="611"/>
      </p:guideLst>
    </p:cSldViewPr>
  </p:slideViewPr>
  <p:notesTextViewPr>
    <p:cViewPr>
      <p:scale>
        <a:sx n="100" d="100"/>
        <a:sy n="100" d="100"/>
      </p:scale>
      <p:origin x="0" y="0"/>
    </p:cViewPr>
  </p:notesTextViewPr>
  <p:sorterViewPr>
    <p:cViewPr>
      <p:scale>
        <a:sx n="40" d="100"/>
        <a:sy n="40" d="100"/>
      </p:scale>
      <p:origin x="0" y="0"/>
    </p:cViewPr>
  </p:sorterViewPr>
  <p:notesViewPr>
    <p:cSldViewPr snapToGrid="0" showGuides="1">
      <p:cViewPr varScale="1">
        <p:scale>
          <a:sx n="81" d="100"/>
          <a:sy n="81"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err="1" smtClean="0">
                <a:solidFill>
                  <a:schemeClr val="tx1">
                    <a:alpha val="99000"/>
                  </a:schemeClr>
                </a:solidFill>
                <a:latin typeface="Segoe UI" pitchFamily="34" charset="0"/>
              </a:rPr>
              <a:t>TechEd</a:t>
            </a:r>
            <a:r>
              <a:rPr lang="en-US" dirty="0" smtClean="0">
                <a:solidFill>
                  <a:schemeClr val="tx1">
                    <a:alpha val="99000"/>
                  </a:schemeClr>
                </a:solidFill>
                <a:latin typeface="Segoe UI" pitchFamily="34" charset="0"/>
              </a:rPr>
              <a:t>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12/6/2012</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12/6/2012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914197" rtl="0" eaLnBrk="1" latinLnBrk="0" hangingPunct="1">
      <a:lnSpc>
        <a:spcPct val="90000"/>
      </a:lnSpc>
      <a:spcAft>
        <a:spcPts val="333"/>
      </a:spcAft>
      <a:defRPr sz="900" kern="1200">
        <a:solidFill>
          <a:schemeClr val="tx1">
            <a:alpha val="99000"/>
          </a:schemeClr>
        </a:solidFill>
        <a:latin typeface="Segoe UI" pitchFamily="34" charset="0"/>
        <a:ea typeface="+mn-ea"/>
        <a:cs typeface="+mn-cs"/>
      </a:defRPr>
    </a:lvl1pPr>
    <a:lvl2pPr marL="212943" indent="-105810"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2pPr>
    <a:lvl3pPr marL="328011"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3pPr>
    <a:lvl4pPr marL="482758" indent="-146811"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4pPr>
    <a:lvl5pPr marL="615022" indent="-115069" algn="l" defTabSz="914197" rtl="0" eaLnBrk="1" latinLnBrk="0" hangingPunct="1">
      <a:lnSpc>
        <a:spcPct val="90000"/>
      </a:lnSpc>
      <a:spcAft>
        <a:spcPts val="333"/>
      </a:spcAft>
      <a:buFont typeface="Arial" pitchFamily="34" charset="0"/>
      <a:buChar char="•"/>
      <a:defRPr sz="900" kern="1200">
        <a:solidFill>
          <a:schemeClr val="tx1">
            <a:alpha val="99000"/>
          </a:schemeClr>
        </a:solidFill>
        <a:latin typeface="Segoe UI" pitchFamily="34" charset="0"/>
        <a:ea typeface="+mn-ea"/>
        <a:cs typeface="+mn-cs"/>
      </a:defRPr>
    </a:lvl5pPr>
    <a:lvl6pPr marL="2285493" algn="l" defTabSz="914197" rtl="0" eaLnBrk="1" latinLnBrk="0" hangingPunct="1">
      <a:defRPr sz="1200" kern="1200">
        <a:solidFill>
          <a:schemeClr val="tx1"/>
        </a:solidFill>
        <a:latin typeface="+mn-lt"/>
        <a:ea typeface="+mn-ea"/>
        <a:cs typeface="+mn-cs"/>
      </a:defRPr>
    </a:lvl6pPr>
    <a:lvl7pPr marL="2742593" algn="l" defTabSz="914197" rtl="0" eaLnBrk="1" latinLnBrk="0" hangingPunct="1">
      <a:defRPr sz="1200" kern="1200">
        <a:solidFill>
          <a:schemeClr val="tx1"/>
        </a:solidFill>
        <a:latin typeface="+mn-lt"/>
        <a:ea typeface="+mn-ea"/>
        <a:cs typeface="+mn-cs"/>
      </a:defRPr>
    </a:lvl7pPr>
    <a:lvl8pPr marL="3199691" algn="l" defTabSz="914197" rtl="0" eaLnBrk="1" latinLnBrk="0" hangingPunct="1">
      <a:defRPr sz="1200" kern="1200">
        <a:solidFill>
          <a:schemeClr val="tx1"/>
        </a:solidFill>
        <a:latin typeface="+mn-lt"/>
        <a:ea typeface="+mn-ea"/>
        <a:cs typeface="+mn-cs"/>
      </a:defRPr>
    </a:lvl8pPr>
    <a:lvl9pPr marL="3656790" algn="l" defTabSz="91419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267130&amp;clcid=0x409"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mailto:mobileservices@microsoft.com?subject=SLA%20for%20Mobile%20Servic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b="1" dirty="0" smtClean="0"/>
              <a:t>Notes:</a:t>
            </a:r>
          </a:p>
          <a:p>
            <a:pPr marL="0" marR="0" indent="0" algn="l" defTabSz="914287" rtl="0" eaLnBrk="1" fontAlgn="auto" latinLnBrk="0" hangingPunct="1">
              <a:lnSpc>
                <a:spcPct val="90000"/>
              </a:lnSpc>
              <a:spcBef>
                <a:spcPts val="0"/>
              </a:spcBef>
              <a:spcAft>
                <a:spcPts val="333"/>
              </a:spcAft>
              <a:buClrTx/>
              <a:buSzTx/>
              <a:buFontTx/>
              <a:buNone/>
              <a:tabLst/>
              <a:defRPr/>
            </a:pPr>
            <a:r>
              <a:rPr lang="en-US" dirty="0" smtClean="0"/>
              <a:t>You can see a recorded version of this deck here </a:t>
            </a:r>
            <a:r>
              <a:rPr lang="en-US" dirty="0" smtClean="0">
                <a:hlinkClick r:id="rId3"/>
              </a:rPr>
              <a:t>http://go.microsoft.com/fwlink/?LinkID=267130&amp;clcid=0x409</a:t>
            </a:r>
            <a:r>
              <a:rPr lang="en-US" dirty="0" smtClean="0"/>
              <a:t> </a:t>
            </a:r>
          </a:p>
          <a:p>
            <a:endParaRPr lang="en-US" b="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marR="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i="0" dirty="0" smtClean="0"/>
              <a:t>Builds on the getting started application to Demonstrate how to add some simple server logic to an operation like the Insert operation.  See example in video here </a:t>
            </a:r>
            <a:r>
              <a:rPr lang="en-US" dirty="0" smtClean="0">
                <a:hlinkClick r:id="rId3"/>
              </a:rPr>
              <a:t>http://go.microsoft.com/fwlink/?LinkID=267130&amp;clcid=0x409</a:t>
            </a:r>
            <a:r>
              <a:rPr lang="en-US" dirty="0" smtClean="0"/>
              <a:t> </a:t>
            </a:r>
          </a:p>
          <a:p>
            <a:pPr marL="171450" indent="-171450">
              <a:buFont typeface="Arial" pitchFamily="34" charset="0"/>
              <a:buChar char="•"/>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171450" indent="-171450">
              <a:buFont typeface="Arial" pitchFamily="34" charset="0"/>
              <a:buChar char="•"/>
            </a:pPr>
            <a:endParaRPr lang="en-US" i="0" dirty="0" smtClean="0"/>
          </a:p>
          <a:p>
            <a:pPr marL="0" indent="0">
              <a:buFont typeface="Arial" pitchFamily="34" charset="0"/>
              <a:buNone/>
            </a:pPr>
            <a:endParaRPr lang="en-US" i="0" dirty="0" smtClean="0"/>
          </a:p>
          <a:p>
            <a:pPr marL="0" lvl="0" indent="0">
              <a:buFont typeface="Arial" pitchFamily="34" charset="0"/>
              <a:buNone/>
            </a:pPr>
            <a:r>
              <a:rPr lang="en-US" sz="900" kern="1200" dirty="0" smtClean="0">
                <a:solidFill>
                  <a:schemeClr val="tx1"/>
                </a:solidFill>
                <a:effectLst/>
                <a:latin typeface="Segoe UI" pitchFamily="34" charset="0"/>
                <a:ea typeface="+mn-ea"/>
                <a:cs typeface="+mn-cs"/>
              </a:rPr>
              <a:t> </a:t>
            </a:r>
            <a:endParaRPr lang="en-US" sz="900" kern="1200" baseline="0" dirty="0" smtClean="0">
              <a:solidFill>
                <a:schemeClr val="tx1"/>
              </a:solidFill>
              <a:effectLst/>
              <a:latin typeface="Segoe UI" pitchFamily="34" charset="0"/>
              <a:ea typeface="+mn-ea"/>
              <a:cs typeface="+mn-cs"/>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push notification lifecycle to give context for the demo</a:t>
            </a:r>
            <a:r>
              <a:rPr lang="en-US" sz="900" kern="1200" baseline="0" dirty="0" smtClean="0">
                <a:solidFill>
                  <a:schemeClr val="tx1"/>
                </a:solidFill>
                <a:effectLst/>
                <a:latin typeface="Segoe UI" pitchFamily="34" charset="0"/>
                <a:ea typeface="+mn-ea"/>
                <a:cs typeface="+mn-cs"/>
              </a:rPr>
              <a:t> coming up</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WNS is free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the start screen and talk about how push notifications can be used to </a:t>
            </a:r>
            <a:r>
              <a:rPr lang="en-US" sz="900" kern="1200" dirty="0" err="1" smtClean="0">
                <a:solidFill>
                  <a:schemeClr val="tx1"/>
                </a:solidFill>
                <a:effectLst/>
                <a:latin typeface="Segoe UI" pitchFamily="34" charset="0"/>
                <a:ea typeface="+mn-ea"/>
                <a:cs typeface="+mn-cs"/>
              </a:rPr>
              <a:t>lightup</a:t>
            </a:r>
            <a:r>
              <a:rPr lang="en-US" sz="900" kern="1200" dirty="0" smtClean="0">
                <a:solidFill>
                  <a:schemeClr val="tx1"/>
                </a:solidFill>
                <a:effectLst/>
                <a:latin typeface="Segoe UI" pitchFamily="34" charset="0"/>
                <a:ea typeface="+mn-ea"/>
                <a:cs typeface="+mn-cs"/>
              </a:rPr>
              <a:t> the start screen</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Green components are those FREE services Microsoft provides</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Blue components are</a:t>
            </a:r>
            <a:r>
              <a:rPr lang="en-US" sz="900" kern="1200" baseline="0" dirty="0" smtClean="0">
                <a:solidFill>
                  <a:schemeClr val="tx1"/>
                </a:solidFill>
                <a:effectLst/>
                <a:latin typeface="Segoe UI" pitchFamily="34" charset="0"/>
                <a:ea typeface="+mn-ea"/>
                <a:cs typeface="+mn-cs"/>
              </a:rPr>
              <a:t> those components that the application developer must write.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1 – using the </a:t>
            </a:r>
            <a:r>
              <a:rPr lang="en-US" sz="900" kern="1200" baseline="0" dirty="0" err="1" smtClean="0">
                <a:solidFill>
                  <a:schemeClr val="tx1"/>
                </a:solidFill>
                <a:effectLst/>
                <a:latin typeface="Segoe UI" pitchFamily="34" charset="0"/>
                <a:ea typeface="+mn-ea"/>
                <a:cs typeface="+mn-cs"/>
              </a:rPr>
              <a:t>WinRT</a:t>
            </a:r>
            <a:r>
              <a:rPr lang="en-US" sz="900" kern="1200" baseline="0" dirty="0" smtClean="0">
                <a:solidFill>
                  <a:schemeClr val="tx1"/>
                </a:solidFill>
                <a:effectLst/>
                <a:latin typeface="Segoe UI" pitchFamily="34" charset="0"/>
                <a:ea typeface="+mn-ea"/>
                <a:cs typeface="+mn-cs"/>
              </a:rPr>
              <a:t> API request a channel.  A channel uniquely identifies an app and its tile.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Step</a:t>
            </a:r>
            <a:r>
              <a:rPr lang="en-US" sz="900" kern="1200" baseline="0" dirty="0" smtClean="0">
                <a:solidFill>
                  <a:schemeClr val="tx1"/>
                </a:solidFill>
                <a:effectLst/>
                <a:latin typeface="Segoe UI" pitchFamily="34" charset="0"/>
                <a:ea typeface="+mn-ea"/>
                <a:cs typeface="+mn-cs"/>
              </a:rPr>
              <a:t> 2 – channel is then registered and stored in your Mobile service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When your application specific logic determines that it is time to send a notification you can retrieve the channel and compose a notification to be sent.  This is a two step process that first requires your service to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against WNS and then compose and send a notification.  Mobile Services makes this step incredibly easy.</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Step 3 -  part 2 – WNS will take care of delivering the notification and the Notification client platform will deal with surfacing that notification for you and rendering the tile/toast/badge </a:t>
            </a:r>
            <a:r>
              <a:rPr lang="en-US" sz="900" kern="1200" baseline="0" dirty="0" err="1" smtClean="0">
                <a:solidFill>
                  <a:schemeClr val="tx1"/>
                </a:solidFill>
                <a:effectLst/>
                <a:latin typeface="Segoe UI" pitchFamily="34" charset="0"/>
                <a:ea typeface="+mn-ea"/>
                <a:cs typeface="+mn-cs"/>
              </a:rPr>
              <a:t>etc</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types of notifications available with WNS</a:t>
            </a: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how WNS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credentails</a:t>
            </a:r>
            <a:r>
              <a:rPr lang="en-US" sz="900" kern="1200" baseline="0" dirty="0" smtClean="0">
                <a:solidFill>
                  <a:schemeClr val="tx1"/>
                </a:solidFill>
                <a:effectLst/>
                <a:latin typeface="Segoe UI" pitchFamily="34" charset="0"/>
                <a:ea typeface="+mn-ea"/>
                <a:cs typeface="+mn-cs"/>
              </a:rPr>
              <a:t> are captured </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Detail the API  namespace for push</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Raw notification support coming soon.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Continue</a:t>
            </a:r>
            <a:r>
              <a:rPr lang="en-US" sz="900" kern="1200" baseline="0" dirty="0" smtClean="0">
                <a:solidFill>
                  <a:schemeClr val="tx1"/>
                </a:solidFill>
                <a:effectLst/>
                <a:latin typeface="Segoe UI" pitchFamily="34" charset="0"/>
                <a:ea typeface="+mn-ea"/>
                <a:cs typeface="+mn-cs"/>
              </a:rPr>
              <a:t> building out the Getting Started sample by adding Push Notifications to send a toast or tile</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Full demo script and snippets available in the links on slide 2.</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options</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Support for additional </a:t>
            </a:r>
            <a:r>
              <a:rPr lang="en-US" sz="900" kern="1200" dirty="0" err="1" smtClean="0">
                <a:solidFill>
                  <a:schemeClr val="tx1"/>
                </a:solidFill>
                <a:effectLst/>
                <a:latin typeface="Segoe UI" pitchFamily="34" charset="0"/>
                <a:ea typeface="+mn-ea"/>
                <a:cs typeface="+mn-cs"/>
              </a:rPr>
              <a:t>auth</a:t>
            </a:r>
            <a:r>
              <a:rPr lang="en-US" sz="900" kern="1200" dirty="0" smtClean="0">
                <a:solidFill>
                  <a:schemeClr val="tx1"/>
                </a:solidFill>
                <a:effectLst/>
                <a:latin typeface="Segoe UI" pitchFamily="34" charset="0"/>
                <a:ea typeface="+mn-ea"/>
                <a:cs typeface="+mn-cs"/>
              </a:rPr>
              <a:t> providers</a:t>
            </a:r>
            <a:r>
              <a:rPr lang="en-US" sz="900" kern="1200" baseline="0" dirty="0" smtClean="0">
                <a:solidFill>
                  <a:schemeClr val="tx1"/>
                </a:solidFill>
                <a:effectLst/>
                <a:latin typeface="Segoe UI" pitchFamily="34" charset="0"/>
                <a:ea typeface="+mn-ea"/>
                <a:cs typeface="+mn-cs"/>
              </a:rPr>
              <a:t> such as Facebook are </a:t>
            </a:r>
            <a:r>
              <a:rPr lang="en-US" sz="900" kern="1200" dirty="0" smtClean="0">
                <a:solidFill>
                  <a:schemeClr val="tx1"/>
                </a:solidFill>
                <a:effectLst/>
                <a:latin typeface="Segoe UI" pitchFamily="34" charset="0"/>
                <a:ea typeface="+mn-ea"/>
                <a:cs typeface="+mn-cs"/>
              </a:rPr>
              <a:t>coming</a:t>
            </a:r>
            <a:r>
              <a:rPr lang="en-US" sz="900" kern="1200" baseline="0" dirty="0" smtClean="0">
                <a:solidFill>
                  <a:schemeClr val="tx1"/>
                </a:solidFill>
                <a:effectLst/>
                <a:latin typeface="Segoe UI" pitchFamily="34" charset="0"/>
                <a:ea typeface="+mn-ea"/>
                <a:cs typeface="+mn-cs"/>
              </a:rPr>
              <a:t> soon</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effectLst/>
              </a:rPr>
              <a:t>Windows Azure Mobile Services enables you to set the following permissions on table operations: </a:t>
            </a:r>
          </a:p>
          <a:p>
            <a:r>
              <a:rPr lang="en-US" b="1" dirty="0" smtClean="0">
                <a:effectLst/>
              </a:rPr>
              <a:t>Everyone</a:t>
            </a:r>
            <a:r>
              <a:rPr lang="en-US" dirty="0" smtClean="0">
                <a:effectLst/>
              </a:rPr>
              <a:t>: This means that any request for the operation against the table is accepted. This option leaves your data wide-open for everyone to access. </a:t>
            </a:r>
            <a:br>
              <a:rPr lang="en-US" dirty="0" smtClean="0">
                <a:effectLst/>
              </a:rPr>
            </a:br>
            <a:r>
              <a:rPr lang="en-US" b="1" dirty="0" smtClean="0">
                <a:effectLst/>
              </a:rPr>
              <a:t>Anybody with the Application Key</a:t>
            </a:r>
            <a:r>
              <a:rPr lang="en-US" dirty="0" smtClean="0">
                <a:effectLst/>
              </a:rPr>
              <a:t>: Only the correct application key is required to perform the operation. The application key is distributed with the application. Because this key is not securely distributed, it cannot be considered a security token. To secure access to you mobile service data, you must implement authentication. </a:t>
            </a:r>
            <a:br>
              <a:rPr lang="en-US" dirty="0" smtClean="0">
                <a:effectLst/>
              </a:rPr>
            </a:br>
            <a:r>
              <a:rPr lang="en-US" b="1" dirty="0" smtClean="0">
                <a:effectLst/>
              </a:rPr>
              <a:t>Only Authenticated Users</a:t>
            </a:r>
            <a:r>
              <a:rPr lang="en-US" dirty="0" smtClean="0">
                <a:effectLst/>
              </a:rPr>
              <a:t>: Only authenticated users are permitted to perform the operation. In this preview release, clients are authenticated by Live Connect services. Scripts can be used to further restrict access to tables based on an authenticated user. </a:t>
            </a:r>
            <a:br>
              <a:rPr lang="en-US" dirty="0" smtClean="0">
                <a:effectLst/>
              </a:rPr>
            </a:br>
            <a:r>
              <a:rPr lang="en-US" b="1" dirty="0" smtClean="0">
                <a:effectLst/>
              </a:rPr>
              <a:t>Only Scripts and Admins</a:t>
            </a:r>
            <a:r>
              <a:rPr lang="en-US" dirty="0" smtClean="0">
                <a:effectLst/>
              </a:rPr>
              <a:t>: The operation requires the service master key, which limits the operation only to registered scripts or to administrator accounts. </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The user parameter is available in all server side scripts methods and can be used to add more granular </a:t>
            </a:r>
            <a:r>
              <a:rPr lang="en-US" sz="900" kern="1200" baseline="0" dirty="0" err="1" smtClean="0">
                <a:solidFill>
                  <a:schemeClr val="tx1"/>
                </a:solidFill>
                <a:effectLst/>
                <a:latin typeface="Segoe UI" pitchFamily="34" charset="0"/>
                <a:ea typeface="+mn-ea"/>
                <a:cs typeface="+mn-cs"/>
              </a:rPr>
              <a:t>auth</a:t>
            </a:r>
            <a:r>
              <a:rPr lang="en-US" sz="900" kern="1200" baseline="0" dirty="0" smtClean="0">
                <a:solidFill>
                  <a:schemeClr val="tx1"/>
                </a:solidFill>
                <a:effectLst/>
                <a:latin typeface="Segoe UI" pitchFamily="34" charset="0"/>
                <a:ea typeface="+mn-ea"/>
                <a:cs typeface="+mn-cs"/>
              </a:rPr>
              <a:t> polices on you CRUD operations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Continue building out the Getting started application by adding auth.</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Notes:</a:t>
            </a:r>
            <a:r>
              <a:rPr lang="en-US" sz="900" kern="1200" dirty="0" smtClean="0">
                <a:solidFill>
                  <a:schemeClr val="tx1"/>
                </a:solidFill>
                <a:effectLst/>
                <a:latin typeface="Segoe UI" pitchFamily="34" charset="0"/>
                <a:ea typeface="+mn-ea"/>
                <a:cs typeface="+mn-cs"/>
              </a:rPr>
              <a:t> </a:t>
            </a:r>
          </a:p>
          <a:p>
            <a:r>
              <a:rPr lang="en-US" sz="900" kern="1200" dirty="0" smtClean="0">
                <a:solidFill>
                  <a:schemeClr val="tx1"/>
                </a:solidFill>
                <a:effectLst/>
                <a:latin typeface="Segoe UI" pitchFamily="34" charset="0"/>
                <a:ea typeface="+mn-ea"/>
                <a:cs typeface="+mn-cs"/>
              </a:rPr>
              <a:t>Demo script with full code snippets available in</a:t>
            </a:r>
            <a:r>
              <a:rPr lang="en-US" sz="900" kern="1200" baseline="0" dirty="0" smtClean="0">
                <a:solidFill>
                  <a:schemeClr val="tx1"/>
                </a:solidFill>
                <a:effectLst/>
                <a:latin typeface="Segoe UI" pitchFamily="34" charset="0"/>
                <a:ea typeface="+mn-ea"/>
                <a:cs typeface="+mn-cs"/>
              </a:rPr>
              <a:t> link on slide 2</a:t>
            </a:r>
            <a:endParaRPr lang="en-US" dirty="0" smtClean="0">
              <a:effectLst/>
            </a:endParaRPr>
          </a:p>
          <a:p>
            <a:endParaRPr lang="en-US" i="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a:t>
            </a:r>
            <a:r>
              <a:rPr lang="en-US" sz="900" kern="1200" baseline="0" dirty="0" smtClean="0">
                <a:solidFill>
                  <a:schemeClr val="tx1"/>
                </a:solidFill>
                <a:effectLst/>
                <a:latin typeface="Segoe UI" pitchFamily="34" charset="0"/>
                <a:ea typeface="+mn-ea"/>
                <a:cs typeface="+mn-cs"/>
              </a:rPr>
              <a:t> what Mobile Services provides as far as Diagnostics, Logging and Scale is concerned</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Note when moving a Mobile</a:t>
            </a:r>
            <a:r>
              <a:rPr lang="en-US" sz="900" kern="1200" baseline="0" dirty="0" smtClean="0">
                <a:solidFill>
                  <a:schemeClr val="tx1"/>
                </a:solidFill>
                <a:effectLst/>
                <a:latin typeface="Segoe UI" pitchFamily="34" charset="0"/>
                <a:ea typeface="+mn-ea"/>
                <a:cs typeface="+mn-cs"/>
              </a:rPr>
              <a:t> Service from a multi-tenant DB to its own.  Currently data is not automatically migrated.  </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40704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Show diagnostics</a:t>
            </a:r>
            <a:r>
              <a:rPr lang="en-US" sz="900" kern="1200" baseline="0" dirty="0" smtClean="0">
                <a:solidFill>
                  <a:schemeClr val="tx1"/>
                </a:solidFill>
                <a:effectLst/>
                <a:latin typeface="Segoe UI" pitchFamily="34" charset="0"/>
                <a:ea typeface="+mn-ea"/>
                <a:cs typeface="+mn-cs"/>
              </a:rPr>
              <a:t> graphs provided by portal</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logging that has been performed by the sever side script snippets</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Show scale out functionality.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move increase shared instances, then move to reserved mode.</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 when scaling out note speed with which your service is scaled out</a:t>
            </a:r>
            <a:r>
              <a:rPr lang="en-US" sz="900" kern="1200" baseline="0" dirty="0" smtClean="0">
                <a:solidFill>
                  <a:schemeClr val="tx1"/>
                </a:solidFill>
                <a:effectLst/>
                <a:latin typeface="Segoe UI" pitchFamily="34" charset="0"/>
                <a:ea typeface="+mn-ea"/>
                <a:cs typeface="+mn-cs"/>
              </a:rPr>
              <a:t> across multiple instances and/or from shared to reserved</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itchFamily="34" charset="0"/>
              <a:buNone/>
            </a:pPr>
            <a:r>
              <a:rPr lang="en-US" sz="900" b="1" kern="1200" dirty="0" smtClean="0">
                <a:solidFill>
                  <a:schemeClr val="tx1"/>
                </a:solidFill>
                <a:effectLst/>
                <a:latin typeface="Segoe UI" pitchFamily="34" charset="0"/>
                <a:ea typeface="+mn-ea"/>
                <a:cs typeface="+mn-cs"/>
              </a:rPr>
              <a:t>Notes</a:t>
            </a:r>
            <a:r>
              <a:rPr lang="en-US" sz="900" b="1" kern="1200" dirty="0" smtClean="0">
                <a:solidFill>
                  <a:schemeClr val="tx1"/>
                </a:solidFill>
                <a:effectLst/>
                <a:latin typeface="Segoe UI" pitchFamily="34" charset="0"/>
                <a:ea typeface="+mn-ea"/>
                <a:cs typeface="+mn-cs"/>
              </a:rPr>
              <a:t>:</a:t>
            </a:r>
          </a:p>
          <a:p>
            <a:pPr marL="0" lvl="0" indent="0">
              <a:buFont typeface="Arial" pitchFamily="34" charset="0"/>
              <a:buNone/>
            </a:pPr>
            <a:r>
              <a:rPr lang="en-US" sz="900" b="0" kern="1200" dirty="0" smtClean="0">
                <a:solidFill>
                  <a:schemeClr val="tx1"/>
                </a:solidFill>
                <a:effectLst/>
                <a:latin typeface="Segoe UI" pitchFamily="34" charset="0"/>
                <a:ea typeface="+mn-ea"/>
                <a:cs typeface="+mn-cs"/>
              </a:rPr>
              <a:t>More Details here - http://www.windowsazure.com/en-us/pricing/details/#header-0 </a:t>
            </a:r>
            <a:endParaRPr lang="en-US" sz="900" b="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details.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Detail the free offer during Preview  </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10</a:t>
            </a:r>
            <a:r>
              <a:rPr lang="en-US" sz="900" kern="1200" baseline="0" dirty="0" smtClean="0">
                <a:solidFill>
                  <a:schemeClr val="tx1"/>
                </a:solidFill>
                <a:effectLst/>
                <a:latin typeface="Segoe UI" pitchFamily="34" charset="0"/>
                <a:ea typeface="+mn-ea"/>
                <a:cs typeface="+mn-cs"/>
              </a:rPr>
              <a:t> FREE mobile services running on shared instances during </a:t>
            </a:r>
            <a:r>
              <a:rPr lang="en-US" sz="900" kern="1200" baseline="0" dirty="0" smtClean="0">
                <a:solidFill>
                  <a:schemeClr val="tx1"/>
                </a:solidFill>
                <a:effectLst/>
                <a:latin typeface="Segoe UI" pitchFamily="34" charset="0"/>
                <a:ea typeface="+mn-ea"/>
                <a:cs typeface="+mn-cs"/>
              </a:rPr>
              <a:t>Preview</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1 </a:t>
            </a:r>
            <a:r>
              <a:rPr lang="en-US" b="0" dirty="0" smtClean="0"/>
              <a:t>Mobile Service</a:t>
            </a:r>
            <a:r>
              <a:rPr lang="en-US" b="0" baseline="0" dirty="0" smtClean="0"/>
              <a:t> = 1 backend for an app. Each mobile service can utilize multiple features </a:t>
            </a:r>
            <a:r>
              <a:rPr lang="en-US" b="0" baseline="0" dirty="0" err="1" smtClean="0"/>
              <a:t>ie</a:t>
            </a:r>
            <a:r>
              <a:rPr lang="en-US" b="0" baseline="0" dirty="0" smtClean="0"/>
              <a:t> a mobile service for to do app can use user </a:t>
            </a:r>
            <a:r>
              <a:rPr lang="en-US" b="0" baseline="0" dirty="0" err="1" smtClean="0"/>
              <a:t>auth</a:t>
            </a:r>
            <a:r>
              <a:rPr lang="en-US" b="0" baseline="0" dirty="0" smtClean="0"/>
              <a:t>, multiple types of push, and structured storage and still count as one mobile service</a:t>
            </a:r>
            <a:r>
              <a:rPr lang="en-US" b="0" baseline="0" dirty="0" smtClean="0"/>
              <a:t>.</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Database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100MB SQL DB is shared by all 10 mobile services.  Note during creating of mobile service you can specify dedicated DB if you wish.</a:t>
            </a:r>
          </a:p>
          <a:p>
            <a:pPr marL="171450" marR="0" lvl="0"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Bandwidth </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b="0" baseline="0" dirty="0" smtClean="0"/>
              <a:t>Ingress unlimited FREE</a:t>
            </a:r>
          </a:p>
          <a:p>
            <a:pPr marL="388684" marR="0" lvl="1" indent="-171450" algn="l" defTabSz="914287" rtl="0" eaLnBrk="1" fontAlgn="auto" latinLnBrk="0" hangingPunct="1">
              <a:lnSpc>
                <a:spcPct val="90000"/>
              </a:lnSpc>
              <a:spcBef>
                <a:spcPts val="0"/>
              </a:spcBef>
              <a:spcAft>
                <a:spcPts val="333"/>
              </a:spcAft>
              <a:buClrTx/>
              <a:buSzTx/>
              <a:buFont typeface="Arial" pitchFamily="34" charset="0"/>
              <a:buChar char="•"/>
              <a:tabLst/>
              <a:defRPr/>
            </a:pPr>
            <a:r>
              <a:rPr lang="en-US" sz="900" b="0" kern="1200" baseline="0" dirty="0" smtClean="0">
                <a:solidFill>
                  <a:schemeClr val="tx1"/>
                </a:solidFill>
                <a:effectLst/>
                <a:latin typeface="Segoe UI" pitchFamily="34" charset="0"/>
                <a:ea typeface="+mn-ea"/>
                <a:cs typeface="+mn-cs"/>
              </a:rPr>
              <a:t>Shared mode egress capped at 165MB/day FREE.  Can upgrade to Reserved mode with excess egress billed starting at $0.12USD /GB</a:t>
            </a: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r>
              <a:rPr lang="en-US" sz="900" b="1" kern="1200" dirty="0" smtClean="0">
                <a:solidFill>
                  <a:schemeClr val="tx1"/>
                </a:solidFill>
                <a:effectLst/>
                <a:latin typeface="Segoe UI" pitchFamily="34" charset="0"/>
                <a:ea typeface="+mn-ea"/>
                <a:cs typeface="+mn-cs"/>
              </a:rPr>
              <a:t>Notes</a:t>
            </a:r>
            <a:r>
              <a:rPr lang="en-US" sz="900" b="1" kern="1200" dirty="0" smtClean="0">
                <a:solidFill>
                  <a:schemeClr val="tx1"/>
                </a:solidFill>
                <a:effectLst/>
                <a:latin typeface="Segoe UI" pitchFamily="34" charset="0"/>
                <a:ea typeface="+mn-ea"/>
                <a:cs typeface="+mn-cs"/>
              </a:rPr>
              <a:t>:</a:t>
            </a:r>
          </a:p>
          <a:p>
            <a:pPr marL="171450" lvl="0" indent="-171450">
              <a:buFont typeface="Arial" pitchFamily="34" charset="0"/>
              <a:buChar char="•"/>
            </a:pPr>
            <a:r>
              <a:rPr lang="en-US" sz="800" kern="1200" baseline="0" dirty="0" smtClean="0">
                <a:solidFill>
                  <a:schemeClr val="tx1"/>
                </a:solidFill>
                <a:effectLst/>
                <a:latin typeface="Segoe UI" pitchFamily="34" charset="0"/>
                <a:ea typeface="+mn-ea"/>
                <a:cs typeface="+mn-cs"/>
              </a:rPr>
              <a:t>Use pricing calculator link to show 1GB DB cost, then switch to reserved mode to show costs</a:t>
            </a:r>
          </a:p>
          <a:p>
            <a:pPr marL="0" marR="0" lvl="0" indent="0" algn="l" defTabSz="914287" rtl="0" eaLnBrk="1" fontAlgn="auto" latinLnBrk="0" hangingPunct="1">
              <a:lnSpc>
                <a:spcPct val="90000"/>
              </a:lnSpc>
              <a:spcBef>
                <a:spcPts val="0"/>
              </a:spcBef>
              <a:spcAft>
                <a:spcPts val="333"/>
              </a:spcAft>
              <a:buClrTx/>
              <a:buSzTx/>
              <a:buFont typeface="Arial" pitchFamily="34" charset="0"/>
              <a:buNone/>
              <a:tabLst/>
              <a:defRPr/>
            </a:pPr>
            <a:endParaRPr lang="en-US" sz="900" b="1" kern="1200" dirty="0" smtClean="0">
              <a:solidFill>
                <a:schemeClr val="tx1"/>
              </a:solidFill>
              <a:effectLst/>
              <a:latin typeface="Segoe UI" pitchFamily="34" charset="0"/>
              <a:ea typeface="+mn-ea"/>
              <a:cs typeface="+mn-cs"/>
            </a:endParaRPr>
          </a:p>
          <a:p>
            <a:pPr marL="0" lvl="0" indent="0">
              <a:buFont typeface="Arial" pitchFamily="34" charset="0"/>
              <a:buNone/>
            </a:pPr>
            <a:r>
              <a:rPr lang="en-US" sz="900" b="1" kern="1200" dirty="0" smtClean="0">
                <a:solidFill>
                  <a:schemeClr val="tx1"/>
                </a:solidFill>
                <a:effectLst/>
                <a:latin typeface="Segoe UI" pitchFamily="34" charset="0"/>
                <a:ea typeface="+mn-ea"/>
                <a:cs typeface="+mn-cs"/>
              </a:rPr>
              <a:t>SLA</a:t>
            </a:r>
          </a:p>
          <a:p>
            <a:pPr marL="0" marR="0" indent="0" algn="l" defTabSz="914287" rtl="0" eaLnBrk="1" fontAlgn="auto" latinLnBrk="0" hangingPunct="1">
              <a:lnSpc>
                <a:spcPct val="90000"/>
              </a:lnSpc>
              <a:spcBef>
                <a:spcPts val="0"/>
              </a:spcBef>
              <a:spcAft>
                <a:spcPts val="333"/>
              </a:spcAft>
              <a:buClrTx/>
              <a:buSzTx/>
              <a:buFontTx/>
              <a:buNone/>
              <a:tabLst/>
              <a:defRPr/>
            </a:pPr>
            <a:r>
              <a:rPr lang="en-US" sz="900" kern="1200" dirty="0" smtClean="0">
                <a:solidFill>
                  <a:schemeClr val="tx1">
                    <a:alpha val="99000"/>
                  </a:schemeClr>
                </a:solidFill>
                <a:effectLst/>
                <a:latin typeface="Segoe UI" pitchFamily="34" charset="0"/>
                <a:ea typeface="+mn-ea"/>
                <a:cs typeface="+mn-cs"/>
              </a:rPr>
              <a:t>While Mobile Services is in preview, it can be used with apps in production, if customers ask for SLA and support, both can be provided by the product team upon request as part of the early adopters program, contact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r>
              <a:rPr lang="en-US" sz="900" dirty="0" smtClean="0">
                <a:gradFill>
                  <a:gsLst>
                    <a:gs pos="0">
                      <a:srgbClr val="292929">
                        <a:lumMod val="90000"/>
                        <a:lumOff val="10000"/>
                      </a:srgbClr>
                    </a:gs>
                    <a:gs pos="86000">
                      <a:srgbClr val="292929">
                        <a:lumMod val="90000"/>
                        <a:lumOff val="10000"/>
                      </a:srgbClr>
                    </a:gs>
                  </a:gsLst>
                  <a:lin ang="5400000" scaled="0"/>
                </a:gradFill>
              </a:rPr>
              <a:t> </a:t>
            </a:r>
            <a:r>
              <a:rPr lang="en-US" sz="900" kern="1200" dirty="0" smtClean="0">
                <a:solidFill>
                  <a:schemeClr val="tx1">
                    <a:alpha val="99000"/>
                  </a:schemeClr>
                </a:solidFill>
                <a:effectLst/>
                <a:latin typeface="Segoe UI" pitchFamily="34" charset="0"/>
                <a:ea typeface="+mn-ea"/>
                <a:cs typeface="+mn-cs"/>
              </a:rPr>
              <a:t>for </a:t>
            </a:r>
            <a:r>
              <a:rPr lang="en-US" sz="900" kern="1200" dirty="0" smtClean="0">
                <a:solidFill>
                  <a:schemeClr val="tx1">
                    <a:alpha val="99000"/>
                  </a:schemeClr>
                </a:solidFill>
                <a:effectLst/>
                <a:latin typeface="Segoe UI" pitchFamily="34" charset="0"/>
                <a:ea typeface="+mn-ea"/>
                <a:cs typeface="+mn-cs"/>
              </a:rPr>
              <a:t>details.</a:t>
            </a:r>
          </a:p>
          <a:p>
            <a:endParaRPr lang="en-US" b="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53466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75027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much</a:t>
            </a:r>
            <a:r>
              <a:rPr lang="en-US" baseline="0" dirty="0" smtClean="0"/>
              <a:t> higher tier of Free Mobile Services usage is available via </a:t>
            </a:r>
            <a:r>
              <a:rPr lang="en-US" dirty="0" smtClean="0"/>
              <a:t>Member Offers</a:t>
            </a:r>
            <a:r>
              <a:rPr lang="en-US" baseline="0" dirty="0" smtClean="0"/>
              <a:t> - http://www.windowsazure.com/en-us/pricing/member-offers/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B503D-57E3-4440-8CA1-6CBCA70DCE48}" type="datetime1">
              <a:rPr lang="en-US" smtClean="0">
                <a:solidFill>
                  <a:prstClr val="black"/>
                </a:solidFill>
              </a:rPr>
              <a:pPr/>
              <a:t>12/6/2012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420869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t>
            </a:r>
            <a:r>
              <a:rPr lang="en-US" dirty="0" err="1" smtClean="0"/>
              <a:t>applabs</a:t>
            </a:r>
            <a:r>
              <a:rPr lang="en-US" dirty="0" smtClean="0"/>
              <a:t> and </a:t>
            </a:r>
            <a:r>
              <a:rPr lang="en-US" dirty="0" err="1" smtClean="0"/>
              <a:t>devcamps</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9203504-855A-4560-9173-FA76F40E8A7C}" type="datetime1">
              <a:rPr lang="en-US" smtClean="0">
                <a:solidFill>
                  <a:prstClr val="black"/>
                </a:solidFill>
              </a:rPr>
              <a:pPr/>
              <a:t>12/6/2012</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987196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Capture </a:t>
            </a:r>
            <a:r>
              <a:rPr lang="en-US" dirty="0" smtClean="0"/>
              <a:t>audience</a:t>
            </a:r>
            <a:r>
              <a:rPr lang="en-US" baseline="0" dirty="0" smtClean="0"/>
              <a:t> </a:t>
            </a:r>
            <a:r>
              <a:rPr lang="en-US" dirty="0" smtClean="0"/>
              <a:t>Q&amp;A </a:t>
            </a:r>
            <a:r>
              <a:rPr lang="en-US" dirty="0" smtClean="0"/>
              <a:t>and feature requests here and send to </a:t>
            </a:r>
            <a:r>
              <a:rPr lang="en-US" sz="900" b="1" dirty="0" smtClean="0">
                <a:gradFill>
                  <a:gsLst>
                    <a:gs pos="0">
                      <a:srgbClr val="292929">
                        <a:lumMod val="90000"/>
                        <a:lumOff val="10000"/>
                      </a:srgbClr>
                    </a:gs>
                    <a:gs pos="86000">
                      <a:srgbClr val="292929">
                        <a:lumMod val="90000"/>
                        <a:lumOff val="10000"/>
                      </a:srgbClr>
                    </a:gs>
                  </a:gsLst>
                  <a:lin ang="5400000" scaled="0"/>
                </a:gradFill>
                <a:hlinkClick r:id="rId3"/>
              </a:rPr>
              <a:t>mobileservices@microsoft.com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407043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Provide</a:t>
            </a:r>
            <a:r>
              <a:rPr lang="en-US" sz="900" kern="1200" baseline="0" dirty="0" smtClean="0">
                <a:solidFill>
                  <a:schemeClr val="tx1"/>
                </a:solidFill>
                <a:effectLst/>
                <a:latin typeface="Segoe UI" pitchFamily="34" charset="0"/>
                <a:ea typeface="+mn-ea"/>
                <a:cs typeface="+mn-cs"/>
              </a:rPr>
              <a:t> broad overview of WA Mobile Services features</a:t>
            </a:r>
            <a:endParaRPr lang="en-US" sz="900" kern="1200" dirty="0" smtClean="0">
              <a:solidFill>
                <a:schemeClr val="tx1"/>
              </a:solidFill>
              <a:effectLst/>
              <a:latin typeface="Segoe UI" pitchFamily="34" charset="0"/>
              <a:ea typeface="+mn-ea"/>
              <a:cs typeface="+mn-cs"/>
            </a:endParaRPr>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endParaRPr lang="en-US" dirty="0" smtClean="0"/>
          </a:p>
          <a:p>
            <a:r>
              <a:rPr lang="en-US" dirty="0" smtClean="0"/>
              <a:t>WAMS</a:t>
            </a:r>
          </a:p>
          <a:p>
            <a:r>
              <a:rPr lang="en-US" sz="900" spc="-70" dirty="0" smtClean="0">
                <a:gradFill>
                  <a:gsLst>
                    <a:gs pos="2917">
                      <a:schemeClr val="tx1"/>
                    </a:gs>
                    <a:gs pos="30000">
                      <a:schemeClr val="tx1"/>
                    </a:gs>
                  </a:gsLst>
                  <a:lin ang="5400000" scaled="0"/>
                </a:gradFill>
              </a:rPr>
              <a:t>No hassles, no deployments, no fear</a:t>
            </a:r>
          </a:p>
          <a:p>
            <a:r>
              <a:rPr lang="en-US" sz="900" spc="-70" dirty="0" smtClean="0">
                <a:gradFill>
                  <a:gsLst>
                    <a:gs pos="2917">
                      <a:schemeClr val="tx1"/>
                    </a:gs>
                    <a:gs pos="30000">
                      <a:schemeClr val="tx1"/>
                    </a:gs>
                  </a:gsLst>
                  <a:lin ang="5400000" scaled="0"/>
                </a:gradFill>
              </a:rPr>
              <a:t>Windows 8 client SDK</a:t>
            </a:r>
          </a:p>
          <a:p>
            <a:r>
              <a:rPr lang="en-US" sz="900" b="0" spc="-70" dirty="0" smtClean="0">
                <a:gradFill>
                  <a:gsLst>
                    <a:gs pos="2917">
                      <a:schemeClr val="tx1"/>
                    </a:gs>
                    <a:gs pos="30000">
                      <a:schemeClr val="tx1"/>
                    </a:gs>
                  </a:gsLst>
                  <a:lin ang="5400000" scaled="0"/>
                </a:gradFill>
              </a:rPr>
              <a:t>Support for iPhone, Windows Phone and Android coming soon</a:t>
            </a:r>
          </a:p>
          <a:p>
            <a:endParaRPr lang="en-US" dirty="0" smtClean="0"/>
          </a:p>
          <a:p>
            <a:r>
              <a:rPr lang="en-US" dirty="0" smtClean="0"/>
              <a:t>Data</a:t>
            </a:r>
          </a:p>
          <a:p>
            <a:r>
              <a:rPr lang="en-US" sz="900" spc="-70" dirty="0" smtClean="0">
                <a:gradFill>
                  <a:gsLst>
                    <a:gs pos="2917">
                      <a:schemeClr val="tx1"/>
                    </a:gs>
                    <a:gs pos="30000">
                      <a:schemeClr val="tx1"/>
                    </a:gs>
                  </a:gsLst>
                  <a:lin ang="5400000" scaled="0"/>
                </a:gradFill>
              </a:rPr>
              <a:t>Structured Storage with SQL Database</a:t>
            </a:r>
          </a:p>
          <a:p>
            <a:r>
              <a:rPr lang="en-US" sz="900" spc="-70" dirty="0" smtClean="0">
                <a:gradFill>
                  <a:gsLst>
                    <a:gs pos="2917">
                      <a:schemeClr val="tx1"/>
                    </a:gs>
                    <a:gs pos="30000">
                      <a:schemeClr val="tx1"/>
                    </a:gs>
                  </a:gsLst>
                  <a:lin ang="5400000" scaled="0"/>
                </a:gradFill>
              </a:rPr>
              <a:t>Automatic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 for storage</a:t>
            </a:r>
          </a:p>
          <a:p>
            <a:r>
              <a:rPr lang="en-US" sz="900" spc="-70" dirty="0" smtClean="0">
                <a:gradFill>
                  <a:gsLst>
                    <a:gs pos="2917">
                      <a:schemeClr val="tx1"/>
                    </a:gs>
                    <a:gs pos="30000">
                      <a:schemeClr val="tx1"/>
                    </a:gs>
                  </a:gsLst>
                  <a:lin ang="5400000" scaled="0"/>
                </a:gradFill>
              </a:rPr>
              <a:t>Rich querying capability</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Notifications</a:t>
            </a:r>
          </a:p>
          <a:p>
            <a:r>
              <a:rPr lang="en-US" sz="900" spc="-70" dirty="0" smtClean="0">
                <a:gradFill>
                  <a:gsLst>
                    <a:gs pos="2917">
                      <a:schemeClr val="tx1"/>
                    </a:gs>
                    <a:gs pos="30000">
                      <a:schemeClr val="tx1"/>
                    </a:gs>
                  </a:gsLst>
                  <a:lin ang="5400000" scaled="0"/>
                </a:gradFill>
              </a:rPr>
              <a:t>Integrates with WNS to provide Toast, Tile, Badge and Raw notifications</a:t>
            </a:r>
          </a:p>
          <a:p>
            <a:r>
              <a:rPr lang="en-US" sz="900" spc="-70" dirty="0" smtClean="0">
                <a:gradFill>
                  <a:gsLst>
                    <a:gs pos="2917">
                      <a:schemeClr val="tx1"/>
                    </a:gs>
                    <a:gs pos="30000">
                      <a:schemeClr val="tx1"/>
                    </a:gs>
                  </a:gsLst>
                  <a:lin ang="5400000" scaled="0"/>
                </a:gradFill>
              </a:rPr>
              <a:t>Clean object model to compose notifications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Server Logic</a:t>
            </a:r>
          </a:p>
          <a:p>
            <a:r>
              <a:rPr lang="en-US" sz="900" spc="-70" dirty="0" smtClean="0">
                <a:gradFill>
                  <a:gsLst>
                    <a:gs pos="2917">
                      <a:schemeClr val="tx1"/>
                    </a:gs>
                    <a:gs pos="30000">
                      <a:schemeClr val="tx1"/>
                    </a:gs>
                  </a:gsLst>
                  <a:lin ang="5400000" scaled="0"/>
                </a:gradFill>
              </a:rPr>
              <a:t>Automatic CRUD service </a:t>
            </a:r>
            <a:r>
              <a:rPr lang="en-US" sz="900" spc="-70" dirty="0" err="1" smtClean="0">
                <a:gradFill>
                  <a:gsLst>
                    <a:gs pos="2917">
                      <a:schemeClr val="tx1"/>
                    </a:gs>
                    <a:gs pos="30000">
                      <a:schemeClr val="tx1"/>
                    </a:gs>
                  </a:gsLst>
                  <a:lin ang="5400000" scaled="0"/>
                </a:gradFill>
              </a:rPr>
              <a:t>api</a:t>
            </a:r>
            <a:r>
              <a:rPr lang="en-US" sz="900" spc="-70" dirty="0" smtClean="0">
                <a:gradFill>
                  <a:gsLst>
                    <a:gs pos="2917">
                      <a:schemeClr val="tx1"/>
                    </a:gs>
                    <a:gs pos="30000">
                      <a:schemeClr val="tx1"/>
                    </a:gs>
                  </a:gsLst>
                  <a:lin ang="5400000" scaled="0"/>
                </a:gradFill>
              </a:rPr>
              <a:t> generated</a:t>
            </a:r>
          </a:p>
          <a:p>
            <a:r>
              <a:rPr lang="en-US" sz="900" spc="-70" dirty="0" smtClean="0">
                <a:gradFill>
                  <a:gsLst>
                    <a:gs pos="2917">
                      <a:schemeClr val="tx1"/>
                    </a:gs>
                    <a:gs pos="30000">
                      <a:schemeClr val="tx1"/>
                    </a:gs>
                  </a:gsLst>
                  <a:lin ang="5400000" scaled="0"/>
                </a:gradFill>
              </a:rPr>
              <a:t>Ability to author server logic that intercepts CRUD operation pipeline</a:t>
            </a:r>
          </a:p>
          <a:p>
            <a:endParaRPr lang="en-US" sz="900" spc="-70" dirty="0" smtClean="0">
              <a:gradFill>
                <a:gsLst>
                  <a:gs pos="2917">
                    <a:schemeClr val="tx1"/>
                  </a:gs>
                  <a:gs pos="30000">
                    <a:schemeClr val="tx1"/>
                  </a:gs>
                </a:gsLst>
                <a:lin ang="5400000" scaled="0"/>
              </a:gradFill>
            </a:endParaRPr>
          </a:p>
          <a:p>
            <a:r>
              <a:rPr lang="en-US" sz="900" spc="-70" dirty="0" err="1" smtClean="0">
                <a:gradFill>
                  <a:gsLst>
                    <a:gs pos="2917">
                      <a:schemeClr val="tx1"/>
                    </a:gs>
                    <a:gs pos="30000">
                      <a:schemeClr val="tx1"/>
                    </a:gs>
                  </a:gsLst>
                  <a:lin ang="5400000" scaled="0"/>
                </a:gradFill>
              </a:rPr>
              <a:t>Auth</a:t>
            </a:r>
            <a:endParaRPr lang="en-US" sz="900" spc="-70" dirty="0" smtClean="0">
              <a:gradFill>
                <a:gsLst>
                  <a:gs pos="2917">
                    <a:schemeClr val="tx1"/>
                  </a:gs>
                  <a:gs pos="30000">
                    <a:schemeClr val="tx1"/>
                  </a:gs>
                </a:gsLst>
                <a:lin ang="5400000" scaled="0"/>
              </a:gradFill>
            </a:endParaRPr>
          </a:p>
          <a:p>
            <a:r>
              <a:rPr lang="en-US" sz="900" b="0" spc="-70" dirty="0" smtClean="0">
                <a:gradFill>
                  <a:gsLst>
                    <a:gs pos="2917">
                      <a:schemeClr val="tx1"/>
                    </a:gs>
                    <a:gs pos="30000">
                      <a:schemeClr val="tx1"/>
                    </a:gs>
                  </a:gsLst>
                  <a:lin ang="5400000" scaled="0"/>
                </a:gradFill>
              </a:rPr>
              <a:t>Authenticate against Windows Live</a:t>
            </a:r>
          </a:p>
          <a:p>
            <a:r>
              <a:rPr lang="en-US" sz="900" b="0" spc="-70" dirty="0" smtClean="0">
                <a:gradFill>
                  <a:gsLst>
                    <a:gs pos="2917">
                      <a:schemeClr val="tx1"/>
                    </a:gs>
                    <a:gs pos="30000">
                      <a:schemeClr val="tx1"/>
                    </a:gs>
                  </a:gsLst>
                  <a:lin ang="5400000" scaled="0"/>
                </a:gradFill>
              </a:rPr>
              <a:t>Table level authorization with no code  </a:t>
            </a:r>
          </a:p>
          <a:p>
            <a:r>
              <a:rPr lang="en-US" sz="900" b="0" spc="-70" dirty="0" smtClean="0">
                <a:gradFill>
                  <a:gsLst>
                    <a:gs pos="2917">
                      <a:schemeClr val="tx1"/>
                    </a:gs>
                    <a:gs pos="30000">
                      <a:schemeClr val="tx1"/>
                    </a:gs>
                  </a:gsLst>
                  <a:lin ang="5400000" scaled="0"/>
                </a:gradFill>
              </a:rPr>
              <a:t>More granular control with server side scripts</a:t>
            </a:r>
          </a:p>
          <a:p>
            <a:endParaRPr lang="en-US" sz="900" spc="-70" dirty="0" smtClean="0">
              <a:gradFill>
                <a:gsLst>
                  <a:gs pos="2917">
                    <a:schemeClr val="tx1"/>
                  </a:gs>
                  <a:gs pos="30000">
                    <a:schemeClr val="tx1"/>
                  </a:gs>
                </a:gsLst>
                <a:lin ang="5400000" scaled="0"/>
              </a:gradFill>
            </a:endParaRPr>
          </a:p>
          <a:p>
            <a:r>
              <a:rPr lang="en-US" sz="900" spc="-70" dirty="0" smtClean="0">
                <a:gradFill>
                  <a:gsLst>
                    <a:gs pos="2917">
                      <a:schemeClr val="tx1"/>
                    </a:gs>
                    <a:gs pos="30000">
                      <a:schemeClr val="tx1"/>
                    </a:gs>
                  </a:gsLst>
                  <a:lin ang="5400000" scaled="0"/>
                </a:gradFill>
              </a:rPr>
              <a:t>Scale out and Scale</a:t>
            </a:r>
            <a:r>
              <a:rPr lang="en-US" sz="900" spc="-70" baseline="0" dirty="0" smtClean="0">
                <a:gradFill>
                  <a:gsLst>
                    <a:gs pos="2917">
                      <a:schemeClr val="tx1"/>
                    </a:gs>
                    <a:gs pos="30000">
                      <a:schemeClr val="tx1"/>
                    </a:gs>
                  </a:gsLst>
                  <a:lin ang="5400000" scaled="0"/>
                </a:gradFill>
              </a:rPr>
              <a:t> up</a:t>
            </a:r>
            <a:endParaRPr lang="en-US" sz="900" kern="1200" dirty="0" smtClean="0">
              <a:solidFill>
                <a:schemeClr val="tx1"/>
              </a:solidFill>
              <a:effectLst/>
              <a:latin typeface="Segoe UI" pitchFamily="34" charset="0"/>
              <a:ea typeface="+mn-ea"/>
              <a:cs typeface="+mn-cs"/>
            </a:endParaRPr>
          </a:p>
          <a:p>
            <a:endParaRPr lang="en-US" sz="900" spc="-70" dirty="0" smtClean="0">
              <a:gradFill>
                <a:gsLst>
                  <a:gs pos="2917">
                    <a:schemeClr val="tx1"/>
                  </a:gs>
                  <a:gs pos="30000">
                    <a:schemeClr val="tx1"/>
                  </a:gs>
                </a:gsLst>
                <a:lin ang="5400000" scaled="0"/>
              </a:gradFill>
            </a:endParaRPr>
          </a:p>
          <a:p>
            <a:endParaRPr lang="en-US" sz="900" spc="-70" dirty="0" smtClean="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9DA37E0-6144-4D2C-ABEF-A70B16AB9104}" type="datetime1">
              <a:rPr lang="en-US" smtClean="0">
                <a:solidFill>
                  <a:prstClr val="black"/>
                </a:solidFill>
              </a:rPr>
              <a:pPr/>
              <a:t>12/6/2012</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23072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Outline the Key Scenarios Mobile Services can be used for</a:t>
            </a:r>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93836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dirty="0" smtClean="0"/>
              <a:t>Jump to VS and Demo the New Mobile Service </a:t>
            </a:r>
            <a:r>
              <a:rPr lang="en-US" i="1" dirty="0" smtClean="0">
                <a:effectLst/>
              </a:rPr>
              <a:t>Create a new Windows 8 application </a:t>
            </a:r>
            <a:r>
              <a:rPr lang="en-US" i="0" dirty="0" smtClean="0">
                <a:effectLst/>
              </a:rPr>
              <a:t>experience in the portal</a:t>
            </a:r>
            <a:endParaRPr lang="en-US" i="0" dirty="0" smtClean="0"/>
          </a:p>
          <a:p>
            <a:pPr marL="171450" lvl="0" indent="-171450">
              <a:buFont typeface="Arial" pitchFamily="34" charset="0"/>
              <a:buChar char="•"/>
            </a:pPr>
            <a:endParaRPr lang="en-US" sz="900" kern="1200" dirty="0" smtClean="0">
              <a:solidFill>
                <a:schemeClr val="tx1"/>
              </a:solidFill>
              <a:effectLst/>
              <a:latin typeface="Segoe UI" pitchFamily="34" charset="0"/>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structured storage feature</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Structured storage provided by WAMS</a:t>
            </a:r>
            <a:r>
              <a:rPr lang="en-US" sz="900" kern="1200" baseline="0" dirty="0" smtClean="0">
                <a:solidFill>
                  <a:schemeClr val="tx1"/>
                </a:solidFill>
                <a:effectLst/>
                <a:latin typeface="Segoe UI" pitchFamily="34" charset="0"/>
                <a:ea typeface="+mn-ea"/>
                <a:cs typeface="+mn-cs"/>
              </a:rPr>
              <a:t> is backed by a Windows Azure SQL Database</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DB can be Multi-tenant </a:t>
            </a:r>
            <a:r>
              <a:rPr lang="en-US" sz="900" kern="1200" baseline="0" dirty="0" err="1" smtClean="0">
                <a:solidFill>
                  <a:schemeClr val="tx1"/>
                </a:solidFill>
                <a:effectLst/>
                <a:latin typeface="Segoe UI" pitchFamily="34" charset="0"/>
                <a:ea typeface="+mn-ea"/>
                <a:cs typeface="+mn-cs"/>
              </a:rPr>
              <a:t>i.e</a:t>
            </a:r>
            <a:r>
              <a:rPr lang="en-US" sz="900" kern="1200" baseline="0" dirty="0" smtClean="0">
                <a:solidFill>
                  <a:schemeClr val="tx1"/>
                </a:solidFill>
                <a:effectLst/>
                <a:latin typeface="Segoe UI" pitchFamily="34" charset="0"/>
                <a:ea typeface="+mn-ea"/>
                <a:cs typeface="+mn-cs"/>
              </a:rPr>
              <a:t> 10 Mobile services can all use the one SQL Database. In this scenario each DB is partitioned by Schema</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Multiple ways admins  can access the raw data being stored.</a:t>
            </a: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 </a:t>
            </a:r>
            <a:endParaRPr lang="en-US" sz="9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Server Logic capability</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On creating of a Mobile Service a dynamic</a:t>
            </a:r>
            <a:r>
              <a:rPr lang="en-US" sz="900" kern="1200" baseline="0" dirty="0" smtClean="0">
                <a:solidFill>
                  <a:schemeClr val="tx1"/>
                </a:solidFill>
                <a:effectLst/>
                <a:latin typeface="Segoe UI" pitchFamily="34" charset="0"/>
                <a:ea typeface="+mn-ea"/>
                <a:cs typeface="+mn-cs"/>
              </a:rPr>
              <a:t> REST API is generated that sits on top of your structured storage</a:t>
            </a:r>
          </a:p>
          <a:p>
            <a:pPr marL="171450" lvl="0" indent="-171450">
              <a:buFont typeface="Arial" pitchFamily="34" charset="0"/>
              <a:buChar char="•"/>
            </a:pPr>
            <a:r>
              <a:rPr lang="en-US" dirty="0" smtClean="0">
                <a:effectLst/>
              </a:rPr>
              <a:t>Dynamic Schema</a:t>
            </a:r>
          </a:p>
          <a:p>
            <a:r>
              <a:rPr lang="en-US" dirty="0" smtClean="0">
                <a:effectLst/>
              </a:rPr>
              <a:t>When Dynamic Schema is enabled, your Mobile Service will automatically add columns to tables as necessary to store incoming data.</a:t>
            </a:r>
            <a:br>
              <a:rPr lang="en-US" dirty="0" smtClean="0">
                <a:effectLst/>
              </a:rPr>
            </a:br>
            <a:r>
              <a:rPr lang="en-US" dirty="0" smtClean="0">
                <a:effectLst/>
              </a:rPr>
              <a:t>When Dynamic Schema is disabled, your Mobile Service will only accept data whose properties correspond to existing columns on your tables.</a:t>
            </a:r>
            <a:endParaRPr lang="en-US" sz="900" kern="1200" dirty="0" smtClean="0">
              <a:solidFill>
                <a:schemeClr val="tx1"/>
              </a:solidFill>
              <a:effectLst/>
              <a:latin typeface="Segoe UI" pitchFamily="34" charset="0"/>
              <a:ea typeface="+mn-ea"/>
              <a:cs typeface="+mn-cs"/>
            </a:endParaRPr>
          </a:p>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 the Modules</a:t>
            </a:r>
            <a:r>
              <a:rPr lang="en-US" i="0" baseline="0" dirty="0" smtClean="0"/>
              <a:t> and </a:t>
            </a:r>
            <a:r>
              <a:rPr lang="en-US" i="0" baseline="0" dirty="0" err="1" smtClean="0"/>
              <a:t>Globals</a:t>
            </a:r>
            <a:r>
              <a:rPr lang="en-US" i="0" baseline="0" dirty="0" smtClean="0"/>
              <a:t> available to server side scripts.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Talk through the </a:t>
            </a:r>
            <a:r>
              <a:rPr lang="en-US" sz="900" kern="1200" dirty="0" smtClean="0">
                <a:solidFill>
                  <a:schemeClr val="tx1"/>
                </a:solidFill>
                <a:effectLst/>
                <a:latin typeface="Segoe UI" pitchFamily="34" charset="0"/>
                <a:ea typeface="+mn-ea"/>
                <a:cs typeface="+mn-cs"/>
              </a:rPr>
              <a:t>slide</a:t>
            </a:r>
          </a:p>
          <a:p>
            <a:pPr marL="171450" lvl="0" indent="-171450">
              <a:buFont typeface="Arial" pitchFamily="34" charset="0"/>
              <a:buChar char="•"/>
            </a:pPr>
            <a:r>
              <a:rPr lang="en-US" sz="900" kern="1200" dirty="0" smtClean="0">
                <a:solidFill>
                  <a:schemeClr val="tx1"/>
                </a:solidFill>
                <a:effectLst/>
                <a:latin typeface="Segoe UI" pitchFamily="34" charset="0"/>
                <a:ea typeface="+mn-ea"/>
                <a:cs typeface="+mn-cs"/>
              </a:rPr>
              <a:t>Push.* currently supports push notifications for W8 (</a:t>
            </a:r>
            <a:r>
              <a:rPr lang="en-US" sz="900" kern="1200" dirty="0" err="1" smtClean="0">
                <a:solidFill>
                  <a:schemeClr val="tx1"/>
                </a:solidFill>
                <a:effectLst/>
                <a:latin typeface="Segoe UI" pitchFamily="34" charset="0"/>
                <a:ea typeface="+mn-ea"/>
                <a:cs typeface="+mn-cs"/>
              </a:rPr>
              <a:t>push.wns</a:t>
            </a:r>
            <a:r>
              <a:rPr lang="en-US" sz="900" kern="1200" dirty="0" smtClean="0">
                <a:solidFill>
                  <a:schemeClr val="tx1"/>
                </a:solidFill>
                <a:effectLst/>
                <a:latin typeface="Segoe UI" pitchFamily="34" charset="0"/>
                <a:ea typeface="+mn-ea"/>
                <a:cs typeface="+mn-cs"/>
              </a:rPr>
              <a:t>),</a:t>
            </a:r>
            <a:r>
              <a:rPr lang="en-US" sz="900" kern="1200" baseline="0" dirty="0" smtClean="0">
                <a:solidFill>
                  <a:schemeClr val="tx1"/>
                </a:solidFill>
                <a:effectLst/>
                <a:latin typeface="Segoe UI" pitchFamily="34" charset="0"/>
                <a:ea typeface="+mn-ea"/>
                <a:cs typeface="+mn-cs"/>
              </a:rPr>
              <a:t> WP8 (</a:t>
            </a:r>
            <a:r>
              <a:rPr lang="en-US" sz="900" kern="1200" baseline="0" dirty="0" err="1" smtClean="0">
                <a:solidFill>
                  <a:schemeClr val="tx1"/>
                </a:solidFill>
                <a:effectLst/>
                <a:latin typeface="Segoe UI" pitchFamily="34" charset="0"/>
                <a:ea typeface="+mn-ea"/>
                <a:cs typeface="+mn-cs"/>
              </a:rPr>
              <a:t>push.mpns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iOS</a:t>
            </a:r>
            <a:r>
              <a:rPr lang="en-US" sz="900" kern="1200" baseline="0" dirty="0" smtClean="0">
                <a:solidFill>
                  <a:schemeClr val="tx1"/>
                </a:solidFill>
                <a:effectLst/>
                <a:latin typeface="Segoe UI" pitchFamily="34" charset="0"/>
                <a:ea typeface="+mn-ea"/>
                <a:cs typeface="+mn-cs"/>
              </a:rPr>
              <a:t> (</a:t>
            </a:r>
            <a:r>
              <a:rPr lang="en-US" sz="900" kern="1200" baseline="0" dirty="0" err="1" smtClean="0">
                <a:solidFill>
                  <a:schemeClr val="tx1"/>
                </a:solidFill>
                <a:effectLst/>
                <a:latin typeface="Segoe UI" pitchFamily="34" charset="0"/>
                <a:ea typeface="+mn-ea"/>
                <a:cs typeface="+mn-cs"/>
              </a:rPr>
              <a:t>push.apns</a:t>
            </a:r>
            <a:r>
              <a:rPr lang="en-US" sz="900" kern="1200" baseline="0" dirty="0" smtClean="0">
                <a:solidFill>
                  <a:schemeClr val="tx1"/>
                </a:solidFill>
                <a:effectLst/>
                <a:latin typeface="Segoe UI" pitchFamily="34" charset="0"/>
                <a:ea typeface="+mn-ea"/>
                <a:cs typeface="+mn-cs"/>
              </a:rPr>
              <a:t>), Android coming soon</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 subset of Node.js modules are also supported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Performing SQL queries is something that some people are not aware of.  Instead of tables if you want to use </a:t>
            </a:r>
            <a:r>
              <a:rPr lang="en-US" sz="900" kern="1200" baseline="0" dirty="0" err="1" smtClean="0">
                <a:solidFill>
                  <a:schemeClr val="tx1"/>
                </a:solidFill>
                <a:effectLst/>
                <a:latin typeface="Segoe UI" pitchFamily="34" charset="0"/>
                <a:ea typeface="+mn-ea"/>
                <a:cs typeface="+mn-cs"/>
              </a:rPr>
              <a:t>mssql</a:t>
            </a:r>
            <a:r>
              <a:rPr lang="en-US" sz="900" kern="1200" baseline="0" dirty="0" smtClean="0">
                <a:solidFill>
                  <a:schemeClr val="tx1"/>
                </a:solidFill>
                <a:effectLst/>
                <a:latin typeface="Segoe UI" pitchFamily="34" charset="0"/>
                <a:ea typeface="+mn-ea"/>
                <a:cs typeface="+mn-cs"/>
              </a:rPr>
              <a:t> you can execute </a:t>
            </a:r>
            <a:r>
              <a:rPr lang="en-US" sz="900" kern="1200" baseline="0" dirty="0" err="1" smtClean="0">
                <a:solidFill>
                  <a:schemeClr val="tx1"/>
                </a:solidFill>
                <a:effectLst/>
                <a:latin typeface="Segoe UI" pitchFamily="34" charset="0"/>
                <a:ea typeface="+mn-ea"/>
                <a:cs typeface="+mn-cs"/>
              </a:rPr>
              <a:t>sql</a:t>
            </a:r>
            <a:r>
              <a:rPr lang="en-US" sz="900" kern="1200" baseline="0" dirty="0" smtClean="0">
                <a:solidFill>
                  <a:schemeClr val="tx1"/>
                </a:solidFill>
                <a:effectLst/>
                <a:latin typeface="Segoe UI" pitchFamily="34" charset="0"/>
                <a:ea typeface="+mn-ea"/>
                <a:cs typeface="+mn-cs"/>
              </a:rPr>
              <a:t> directly.  One useful example of this would be to execute a store </a:t>
            </a:r>
            <a:r>
              <a:rPr lang="en-US" sz="900" kern="1200" baseline="0" dirty="0" smtClean="0">
                <a:solidFill>
                  <a:schemeClr val="tx1"/>
                </a:solidFill>
                <a:effectLst/>
                <a:latin typeface="Segoe UI" pitchFamily="34" charset="0"/>
                <a:ea typeface="+mn-ea"/>
                <a:cs typeface="+mn-cs"/>
              </a:rPr>
              <a:t>procedure</a:t>
            </a:r>
          </a:p>
          <a:p>
            <a:pPr marL="171450" lvl="0" indent="-171450">
              <a:buFont typeface="Arial" pitchFamily="34" charset="0"/>
              <a:buChar char="•"/>
            </a:pPr>
            <a:endParaRPr lang="en-US" sz="900" kern="1200" baseline="0" dirty="0" smtClean="0">
              <a:solidFill>
                <a:schemeClr val="tx1"/>
              </a:solidFill>
              <a:effectLst/>
              <a:latin typeface="Segoe UI" pitchFamily="34" charset="0"/>
              <a:ea typeface="+mn-ea"/>
              <a:cs typeface="+mn-cs"/>
            </a:endParaRPr>
          </a:p>
          <a:p>
            <a:pPr marL="0" lvl="0" indent="0">
              <a:buFont typeface="Arial" pitchFamily="34" charset="0"/>
              <a:buNone/>
            </a:pPr>
            <a:r>
              <a:rPr lang="en-US" sz="900" kern="1200" baseline="0" dirty="0" smtClean="0">
                <a:solidFill>
                  <a:schemeClr val="tx1"/>
                </a:solidFill>
                <a:effectLst/>
                <a:latin typeface="Segoe UI" pitchFamily="34" charset="0"/>
                <a:ea typeface="+mn-ea"/>
                <a:cs typeface="+mn-cs"/>
              </a:rPr>
              <a:t>Latest full list here: http://msdn.microsoft.com/en-us/library/windowsazure/jj554226.aspx </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61219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pitchFamily="34" charset="0"/>
                <a:ea typeface="+mn-ea"/>
                <a:cs typeface="+mn-cs"/>
              </a:rPr>
              <a:t>Slide Objectives:</a:t>
            </a:r>
            <a:endParaRPr lang="en-US" sz="900" kern="1200" dirty="0" smtClean="0">
              <a:solidFill>
                <a:schemeClr val="tx1"/>
              </a:solidFill>
              <a:effectLst/>
              <a:latin typeface="Segoe UI" pitchFamily="34" charset="0"/>
              <a:ea typeface="+mn-ea"/>
              <a:cs typeface="+mn-cs"/>
            </a:endParaRPr>
          </a:p>
          <a:p>
            <a:pPr marL="171450" indent="-171450">
              <a:buFont typeface="Arial" pitchFamily="34" charset="0"/>
              <a:buChar char="•"/>
            </a:pPr>
            <a:r>
              <a:rPr lang="en-US" i="0" dirty="0" smtClean="0"/>
              <a:t>Detail</a:t>
            </a:r>
            <a:r>
              <a:rPr lang="en-US" i="0" baseline="0" dirty="0" smtClean="0"/>
              <a:t> the current REST API JSON value to T-SQL type mappings</a:t>
            </a:r>
            <a:endParaRPr lang="en-US" i="0" dirty="0" smtClean="0"/>
          </a:p>
          <a:p>
            <a:pPr marL="0" lvl="0" indent="0">
              <a:buFont typeface="Arial" pitchFamily="34" charset="0"/>
              <a:buNone/>
            </a:pPr>
            <a:endParaRPr lang="en-US" sz="900" kern="1200" dirty="0" smtClean="0">
              <a:solidFill>
                <a:schemeClr val="tx1"/>
              </a:solidFill>
              <a:effectLst/>
              <a:latin typeface="Segoe UI" pitchFamily="34" charset="0"/>
              <a:ea typeface="+mn-ea"/>
              <a:cs typeface="+mn-cs"/>
            </a:endParaRPr>
          </a:p>
          <a:p>
            <a:r>
              <a:rPr lang="en-US" sz="900" b="1" kern="1200" dirty="0" smtClean="0">
                <a:solidFill>
                  <a:schemeClr val="tx1"/>
                </a:solidFill>
                <a:effectLst/>
                <a:latin typeface="Segoe UI" pitchFamily="34" charset="0"/>
                <a:ea typeface="+mn-ea"/>
                <a:cs typeface="+mn-cs"/>
              </a:rPr>
              <a:t>Speaking Points:</a:t>
            </a:r>
            <a:endParaRPr lang="en-US" sz="9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Table shows the current JSON type mapping to T-SQL mapping used when columns are dynamically generated.</a:t>
            </a:r>
          </a:p>
          <a:p>
            <a:pPr marL="171450" lvl="0" indent="-171450">
              <a:buFont typeface="Arial" pitchFamily="34" charset="0"/>
              <a:buChar char="•"/>
            </a:pPr>
            <a:r>
              <a:rPr lang="en-US" sz="900" kern="1200" baseline="0" dirty="0" smtClean="0">
                <a:solidFill>
                  <a:schemeClr val="tx1"/>
                </a:solidFill>
                <a:effectLst/>
                <a:latin typeface="Segoe UI" pitchFamily="34" charset="0"/>
                <a:ea typeface="+mn-ea"/>
                <a:cs typeface="+mn-cs"/>
              </a:rPr>
              <a:t>As we iterate on mobile services you will see the list of type mappings grow</a:t>
            </a:r>
          </a:p>
          <a:p>
            <a:pPr marL="0" lvl="0" indent="0">
              <a:buFont typeface="Arial" pitchFamily="34" charset="0"/>
              <a:buNone/>
            </a:pPr>
            <a:endParaRPr lang="en-US" sz="900" kern="1200" baseline="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612196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4.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5.wdp"/></Relationships>
</file>

<file path=ppt/slideLayouts/_rels/slideLayout11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6.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22.png"/><Relationship Id="rId4" Type="http://schemas.microsoft.com/office/2007/relationships/hdphoto" Target="../media/hdphoto7.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 Id="rId4" Type="http://schemas.openxmlformats.org/officeDocument/2006/relationships/image" Target="../media/image28.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9.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9.xml"/><Relationship Id="rId4" Type="http://schemas.microsoft.com/office/2007/relationships/hdphoto" Target="../media/hdphoto1.wdp"/></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 Id="rId4" Type="http://schemas.microsoft.com/office/2007/relationships/hdphoto" Target="../media/hdphoto2.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0.xml"/><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0.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g"/><Relationship Id="rId1" Type="http://schemas.openxmlformats.org/officeDocument/2006/relationships/slideMaster" Target="../slideMasters/slideMaster11.xml"/><Relationship Id="rId4" Type="http://schemas.openxmlformats.org/officeDocument/2006/relationships/image" Target="../media/image30.pn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11.xml"/><Relationship Id="rId4" Type="http://schemas.openxmlformats.org/officeDocument/2006/relationships/image" Target="../media/image33.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Master" Target="../slideMasters/slideMaster11.xml"/><Relationship Id="rId4" Type="http://schemas.openxmlformats.org/officeDocument/2006/relationships/image" Target="../media/image43.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2.wdp"/></Relationships>
</file>

<file path=ppt/slideLayouts/_rels/slideLayout9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60383024"/>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endParaRPr lang="en-US"/>
          </a:p>
        </p:txBody>
      </p:sp>
    </p:spTree>
    <p:extLst>
      <p:ext uri="{BB962C8B-B14F-4D97-AF65-F5344CB8AC3E}">
        <p14:creationId xmlns:p14="http://schemas.microsoft.com/office/powerpoint/2010/main" val="3596715892"/>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8478902" y="1618439"/>
            <a:ext cx="2444426" cy="2982177"/>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50405361"/>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8237240" y="2035854"/>
            <a:ext cx="2593300" cy="2005692"/>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1899602455"/>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45172210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53158194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352564930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8436274" y="2193996"/>
            <a:ext cx="1065067" cy="2705496"/>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5" name="Group 14"/>
          <p:cNvGrpSpPr/>
          <p:nvPr userDrawn="1"/>
        </p:nvGrpSpPr>
        <p:grpSpPr>
          <a:xfrm>
            <a:off x="9895286" y="2193996"/>
            <a:ext cx="1065067" cy="2705496"/>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grpSp>
        <p:nvGrpSpPr>
          <p:cNvPr id="18" name="Group 17"/>
          <p:cNvGrpSpPr/>
          <p:nvPr userDrawn="1"/>
        </p:nvGrpSpPr>
        <p:grpSpPr>
          <a:xfrm>
            <a:off x="9059516" y="1813781"/>
            <a:ext cx="1277597" cy="3245368"/>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2585756514"/>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9"/>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72125119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011792368"/>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720096005"/>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5185619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1760454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1713537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8" y="2234115"/>
            <a:ext cx="8373521" cy="1359196"/>
          </a:xfrm>
        </p:spPr>
        <p:txBody>
          <a:bodyPr anchor="ctr" anchorCtr="0">
            <a:noAutofit/>
          </a:bodyPr>
          <a:lstStyle>
            <a:lvl1pPr>
              <a:lnSpc>
                <a:spcPct val="90000"/>
              </a:lnSpc>
              <a:defRPr sz="88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9" y="4612344"/>
            <a:ext cx="5454333" cy="1543549"/>
          </a:xfrm>
        </p:spPr>
        <p:txBody>
          <a:bodyPr/>
          <a:lstStyle>
            <a:lvl1pPr marL="0" indent="0">
              <a:buFont typeface="Arial" pitchFamily="34" charset="0"/>
              <a:buNone/>
              <a:defRPr sz="3200">
                <a:solidFill>
                  <a:schemeClr val="bg1">
                    <a:alpha val="98000"/>
                  </a:schemeClr>
                </a:solidFill>
                <a:latin typeface="+mj-lt"/>
              </a:defRPr>
            </a:lvl1pPr>
            <a:lvl2pPr marL="613413" indent="0">
              <a:buFont typeface="Arial" pitchFamily="34" charset="0"/>
              <a:buNone/>
              <a:defRPr/>
            </a:lvl2pPr>
            <a:lvl3pPr marL="1140092" indent="0">
              <a:buFont typeface="Arial" pitchFamily="34" charset="0"/>
              <a:buNone/>
              <a:defRPr/>
            </a:lvl3pPr>
            <a:lvl4pPr marL="1677359" indent="0">
              <a:buFont typeface="Arial" pitchFamily="34" charset="0"/>
              <a:buNone/>
              <a:defRPr/>
            </a:lvl4pPr>
            <a:lvl5pPr marL="213847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96943492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4"/>
            <a:ext cx="11149013" cy="1261884"/>
          </a:xfrm>
        </p:spPr>
        <p:txBody>
          <a:bodyPr/>
          <a:lstStyle>
            <a:lvl1pPr marL="4233" indent="0">
              <a:spcBef>
                <a:spcPts val="0"/>
              </a:spcBef>
              <a:spcAft>
                <a:spcPts val="1200"/>
              </a:spcAft>
              <a:buSzPct val="80000"/>
              <a:buFont typeface="Arial" pitchFamily="34" charset="0"/>
              <a:buNone/>
              <a:defRPr sz="5300" spc="-133" baseline="0">
                <a:gradFill>
                  <a:gsLst>
                    <a:gs pos="0">
                      <a:srgbClr val="595959"/>
                    </a:gs>
                    <a:gs pos="86000">
                      <a:srgbClr val="595959"/>
                    </a:gs>
                  </a:gsLst>
                  <a:lin ang="5400000" scaled="0"/>
                </a:gradFill>
                <a:latin typeface="Segoe UI Light" pitchFamily="34" charset="0"/>
              </a:defRPr>
            </a:lvl1pPr>
            <a:lvl2pPr marL="4233" indent="0">
              <a:spcBef>
                <a:spcPts val="0"/>
              </a:spcBef>
              <a:buSzPct val="80000"/>
              <a:buFont typeface="Arial" pitchFamily="34" charset="0"/>
              <a:buNone/>
              <a:defRPr sz="2700" spc="-67" baseline="0">
                <a:gradFill>
                  <a:gsLst>
                    <a:gs pos="0">
                      <a:srgbClr val="595959"/>
                    </a:gs>
                    <a:gs pos="86000">
                      <a:srgbClr val="595959"/>
                    </a:gs>
                  </a:gsLst>
                  <a:lin ang="5400000" scaled="0"/>
                </a:gradFill>
              </a:defRPr>
            </a:lvl2pPr>
            <a:lvl3pPr marL="1677359" indent="-5372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2138474" indent="-4611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2586898" indent="-44842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56243764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14"/>
            <a:ext cx="11149013" cy="2748111"/>
          </a:xfrm>
        </p:spPr>
        <p:txBody>
          <a:bodyPr/>
          <a:lstStyle>
            <a:lvl1pPr marL="0" indent="0">
              <a:spcBef>
                <a:spcPts val="0"/>
              </a:spcBef>
              <a:spcAft>
                <a:spcPts val="0"/>
              </a:spcAft>
              <a:buFont typeface="Arial" pitchFamily="34" charset="0"/>
              <a:buNone/>
              <a:defRPr lang="en-US" sz="4300" kern="1200" dirty="0" smtClean="0">
                <a:gradFill>
                  <a:gsLst>
                    <a:gs pos="0">
                      <a:srgbClr val="595959"/>
                    </a:gs>
                    <a:gs pos="86000">
                      <a:srgbClr val="595959"/>
                    </a:gs>
                  </a:gsLst>
                  <a:lin ang="5400000" scaled="0"/>
                </a:gradFill>
                <a:latin typeface="+mn-lt"/>
                <a:ea typeface="+mn-ea"/>
                <a:cs typeface="+mn-cs"/>
              </a:defRPr>
            </a:lvl1pPr>
            <a:lvl2pPr marL="918003" indent="-456876">
              <a:spcBef>
                <a:spcPts val="0"/>
              </a:spcBef>
              <a:spcAft>
                <a:spcPts val="0"/>
              </a:spcAft>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533"/>
              </a:spcAft>
              <a:buNone/>
              <a:defRPr sz="2700"/>
            </a:lvl3pPr>
            <a:lvl4pPr marL="0" indent="0">
              <a:spcBef>
                <a:spcPts val="0"/>
              </a:spcBef>
              <a:spcAft>
                <a:spcPts val="533"/>
              </a:spcAft>
              <a:buNone/>
              <a:defRPr/>
            </a:lvl4pPr>
            <a:lvl5pPr marL="456876" indent="-456876">
              <a:spcBef>
                <a:spcPts val="0"/>
              </a:spcBef>
              <a:spcAft>
                <a:spcPts val="533"/>
              </a:spcAft>
              <a:buFont typeface="Arial" pitchFamily="34" charset="0"/>
              <a:buChar char="•"/>
              <a:defRPr/>
            </a:lvl5pPr>
            <a:lvl6pPr marL="1377000" indent="-456876">
              <a:buFont typeface="Arial" pitchFamily="34" charset="0"/>
              <a:buChar char="•"/>
              <a:defRPr sz="3200">
                <a:gradFill>
                  <a:gsLst>
                    <a:gs pos="0">
                      <a:srgbClr val="595959"/>
                    </a:gs>
                    <a:gs pos="86000">
                      <a:srgbClr val="595959"/>
                    </a:gs>
                  </a:gsLst>
                  <a:lin ang="5400000" scaled="0"/>
                </a:gradFill>
              </a:defRPr>
            </a:lvl6pPr>
            <a:lvl7pPr marL="1673128" indent="-300365">
              <a:defRPr>
                <a:gradFill>
                  <a:gsLst>
                    <a:gs pos="0">
                      <a:srgbClr val="595959"/>
                    </a:gs>
                    <a:gs pos="86000">
                      <a:srgbClr val="595959"/>
                    </a:gs>
                  </a:gsLst>
                  <a:lin ang="5400000" scaled="0"/>
                </a:gradFill>
              </a:defRPr>
            </a:lvl7pPr>
            <a:lvl8pPr marL="1981950" indent="-308827">
              <a:defRPr>
                <a:gradFill>
                  <a:gsLst>
                    <a:gs pos="0">
                      <a:srgbClr val="595959"/>
                    </a:gs>
                    <a:gs pos="86000">
                      <a:srgbClr val="595959"/>
                    </a:gs>
                  </a:gsLst>
                  <a:lin ang="5400000" scaled="0"/>
                </a:gradFill>
              </a:defRPr>
            </a:lvl8pPr>
          </a:lstStyle>
          <a:p>
            <a:pPr marL="461110" lvl="0" indent="-461110" algn="l" defTabSz="1218311" rtl="0" eaLnBrk="1" latinLnBrk="0" hangingPunct="1">
              <a:lnSpc>
                <a:spcPct val="90000"/>
              </a:lnSpc>
              <a:spcBef>
                <a:spcPct val="20000"/>
              </a:spcBef>
              <a:buSzPct val="90000"/>
              <a:buFont typeface="Arial" pitchFamily="34" charset="0"/>
              <a:buChar char="•"/>
            </a:pPr>
            <a:r>
              <a:rPr lang="en-US" smtClean="0"/>
              <a:t>Click to edit Master text styles</a:t>
            </a:r>
          </a:p>
          <a:p>
            <a:pPr marL="461110" lvl="1" indent="-461110" algn="l" defTabSz="1218311" rtl="0" eaLnBrk="1" latinLnBrk="0" hangingPunct="1">
              <a:lnSpc>
                <a:spcPct val="90000"/>
              </a:lnSpc>
              <a:spcBef>
                <a:spcPct val="20000"/>
              </a:spcBef>
              <a:buSzPct val="90000"/>
              <a:buFont typeface="Arial" pitchFamily="34" charset="0"/>
              <a:buChar char="•"/>
            </a:pPr>
            <a:r>
              <a:rPr lang="en-US" smtClean="0"/>
              <a:t>Second level</a:t>
            </a:r>
          </a:p>
          <a:p>
            <a:pPr marL="461110" lvl="2" indent="-461110" algn="l" defTabSz="1218311" rtl="0" eaLnBrk="1" latinLnBrk="0" hangingPunct="1">
              <a:lnSpc>
                <a:spcPct val="90000"/>
              </a:lnSpc>
              <a:spcBef>
                <a:spcPct val="20000"/>
              </a:spcBef>
              <a:buSzPct val="90000"/>
              <a:buFont typeface="Arial" pitchFamily="34" charset="0"/>
              <a:buChar char="•"/>
            </a:pPr>
            <a:r>
              <a:rPr lang="en-US" smtClean="0"/>
              <a:t>Third level</a:t>
            </a:r>
          </a:p>
          <a:p>
            <a:pPr marL="461110" lvl="3" indent="-461110" algn="l" defTabSz="1218311" rtl="0" eaLnBrk="1" latinLnBrk="0" hangingPunct="1">
              <a:lnSpc>
                <a:spcPct val="90000"/>
              </a:lnSpc>
              <a:spcBef>
                <a:spcPct val="20000"/>
              </a:spcBef>
              <a:buSzPct val="90000"/>
              <a:buFont typeface="Arial" pitchFamily="34" charset="0"/>
              <a:buChar char="•"/>
            </a:pPr>
            <a:r>
              <a:rPr lang="en-US" smtClean="0"/>
              <a:t>Fourth level</a:t>
            </a:r>
          </a:p>
          <a:p>
            <a:pPr marL="461110" lvl="4" indent="-461110" algn="l" defTabSz="121831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7"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385892807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3302863"/>
          </a:xfrm>
        </p:spPr>
        <p:txBody>
          <a:bodyPr/>
          <a:lstStyle>
            <a:lvl1pPr marL="454764" indent="-454764">
              <a:lnSpc>
                <a:spcPct val="90000"/>
              </a:lnSpc>
              <a:buSzPct val="80000"/>
              <a:buFont typeface="Arial" pitchFamily="34" charset="0"/>
              <a:buChar char="•"/>
              <a:defRPr sz="4300"/>
            </a:lvl1pPr>
            <a:lvl2pPr marL="835509" indent="-380736">
              <a:lnSpc>
                <a:spcPct val="90000"/>
              </a:lnSpc>
              <a:buSzPct val="80000"/>
              <a:buFont typeface="Arial" pitchFamily="34" charset="0"/>
              <a:buChar char="•"/>
              <a:defRPr sz="3700"/>
            </a:lvl2pPr>
            <a:lvl3pPr marL="1218360" indent="-382852">
              <a:lnSpc>
                <a:spcPct val="90000"/>
              </a:lnSpc>
              <a:buSzPct val="80000"/>
              <a:buFont typeface="Arial" pitchFamily="34" charset="0"/>
              <a:buChar char="•"/>
              <a:defRPr sz="3200"/>
            </a:lvl3pPr>
            <a:lvl4pPr marL="2282301" indent="-300365">
              <a:lnSpc>
                <a:spcPct val="90000"/>
              </a:lnSpc>
              <a:buSzPct val="80000"/>
              <a:buFont typeface="Arial" pitchFamily="34" charset="0"/>
              <a:buChar char="•"/>
              <a:defRPr sz="2700"/>
            </a:lvl4pPr>
            <a:lvl5pPr marL="2591130" indent="-308827">
              <a:lnSpc>
                <a:spcPct val="90000"/>
              </a:lnSpc>
              <a:buSzPct val="80000"/>
              <a:buFont typeface="Arial" pitchFamily="34" charset="0"/>
              <a:buChar char="•"/>
              <a:defRPr sz="27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3302863"/>
          </a:xfrm>
        </p:spPr>
        <p:txBody>
          <a:bodyPr/>
          <a:lstStyle>
            <a:lvl1pPr marL="609181" indent="-609181">
              <a:lnSpc>
                <a:spcPct val="90000"/>
              </a:lnSpc>
              <a:buSzPct val="80000"/>
              <a:buFont typeface="Arial" pitchFamily="34" charset="0"/>
              <a:buChar char="•"/>
              <a:defRPr lang="en-US" sz="4300" kern="1200" dirty="0" smtClean="0">
                <a:gradFill>
                  <a:gsLst>
                    <a:gs pos="0">
                      <a:srgbClr val="595959"/>
                    </a:gs>
                    <a:gs pos="86000">
                      <a:srgbClr val="595959"/>
                    </a:gs>
                  </a:gsLst>
                  <a:lin ang="5400000" scaled="0"/>
                </a:gradFill>
                <a:latin typeface="+mn-lt"/>
                <a:ea typeface="+mn-ea"/>
                <a:cs typeface="+mn-cs"/>
              </a:defRPr>
            </a:lvl1pPr>
            <a:lvl2pPr marL="1063954" indent="-609181">
              <a:lnSpc>
                <a:spcPct val="90000"/>
              </a:lnSpc>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292390" indent="-45687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2438833" indent="-456876">
              <a:lnSpc>
                <a:spcPct val="90000"/>
              </a:lnSpc>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2739193" indent="-456876">
              <a:lnSpc>
                <a:spcPct val="90000"/>
              </a:lnSpc>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a:defRPr sz="2400"/>
            </a:lvl6pPr>
            <a:lvl7pPr>
              <a:defRPr sz="2400"/>
            </a:lvl7pPr>
            <a:lvl8pPr>
              <a:defRPr sz="2400"/>
            </a:lvl8pPr>
            <a:lvl9pPr>
              <a:defRPr sz="2400"/>
            </a:lvl9pPr>
          </a:lstStyle>
          <a:p>
            <a:pPr marL="454764" lvl="0" indent="-454764" algn="l" defTabSz="1218311" rtl="0" eaLnBrk="1" latinLnBrk="0" hangingPunct="1">
              <a:lnSpc>
                <a:spcPct val="90000"/>
              </a:lnSpc>
              <a:spcBef>
                <a:spcPct val="20000"/>
              </a:spcBef>
              <a:buSzPct val="80000"/>
              <a:buFont typeface="Arial" pitchFamily="34" charset="0"/>
              <a:buChar char="•"/>
            </a:pPr>
            <a:r>
              <a:rPr lang="en-US" smtClean="0"/>
              <a:t>Click to edit Master text styles</a:t>
            </a:r>
          </a:p>
          <a:p>
            <a:pPr marL="454764" lvl="1" indent="-454764" algn="l" defTabSz="1218311" rtl="0" eaLnBrk="1" latinLnBrk="0" hangingPunct="1">
              <a:lnSpc>
                <a:spcPct val="90000"/>
              </a:lnSpc>
              <a:spcBef>
                <a:spcPct val="20000"/>
              </a:spcBef>
              <a:buSzPct val="80000"/>
              <a:buFont typeface="Arial" pitchFamily="34" charset="0"/>
              <a:buChar char="•"/>
            </a:pPr>
            <a:r>
              <a:rPr lang="en-US" smtClean="0"/>
              <a:t>Second level</a:t>
            </a:r>
          </a:p>
          <a:p>
            <a:pPr marL="454764" lvl="2" indent="-454764" algn="l" defTabSz="1218311" rtl="0" eaLnBrk="1" latinLnBrk="0" hangingPunct="1">
              <a:lnSpc>
                <a:spcPct val="90000"/>
              </a:lnSpc>
              <a:spcBef>
                <a:spcPct val="20000"/>
              </a:spcBef>
              <a:buSzPct val="80000"/>
              <a:buFont typeface="Arial" pitchFamily="34" charset="0"/>
              <a:buChar char="•"/>
            </a:pPr>
            <a:r>
              <a:rPr lang="en-US" smtClean="0"/>
              <a:t>Third level</a:t>
            </a:r>
          </a:p>
          <a:p>
            <a:pPr marL="454764" lvl="3" indent="-454764" algn="l" defTabSz="1218311" rtl="0" eaLnBrk="1" latinLnBrk="0" hangingPunct="1">
              <a:lnSpc>
                <a:spcPct val="90000"/>
              </a:lnSpc>
              <a:spcBef>
                <a:spcPct val="20000"/>
              </a:spcBef>
              <a:buSzPct val="80000"/>
              <a:buFont typeface="Arial" pitchFamily="34" charset="0"/>
              <a:buChar char="•"/>
            </a:pPr>
            <a:r>
              <a:rPr lang="en-US" smtClean="0"/>
              <a:t>Fourth level</a:t>
            </a:r>
          </a:p>
          <a:p>
            <a:pPr marL="454764" lvl="4" indent="-454764" algn="l" defTabSz="121831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6"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2321023523"/>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sp>
        <p:nvSpPr>
          <p:cNvPr id="3" name="Text Placeholder 2"/>
          <p:cNvSpPr>
            <a:spLocks noGrp="1"/>
          </p:cNvSpPr>
          <p:nvPr>
            <p:ph type="body" idx="1"/>
          </p:nvPr>
        </p:nvSpPr>
        <p:spPr>
          <a:xfrm>
            <a:off x="519113"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3110595"/>
          </a:xfrm>
        </p:spPr>
        <p:txBody>
          <a:bodyPr/>
          <a:lstStyle>
            <a:lvl1pPr marL="537261" indent="-537261">
              <a:buSzPct val="80000"/>
              <a:buFont typeface="Arial" pitchFamily="34" charset="0"/>
              <a:buChar char="•"/>
              <a:defRPr sz="3700"/>
            </a:lvl1pPr>
            <a:lvl2pPr marL="992033" indent="-429388">
              <a:buSzPct val="80000"/>
              <a:buFont typeface="Arial" pitchFamily="34" charset="0"/>
              <a:buChar char="•"/>
              <a:defRPr sz="3700"/>
            </a:lvl2pPr>
            <a:lvl3pPr marL="1368537" indent="-376504" defTabSz="1372769">
              <a:buSzPct val="80000"/>
              <a:buFont typeface="Arial" pitchFamily="34" charset="0"/>
              <a:buChar char="•"/>
              <a:defRPr sz="3200"/>
            </a:lvl3pPr>
            <a:lvl4pPr marL="1755621" indent="-382852">
              <a:buSzPct val="80000"/>
              <a:buFont typeface="Arial" pitchFamily="34" charset="0"/>
              <a:buChar char="•"/>
              <a:defRPr sz="2700"/>
            </a:lvl4pPr>
            <a:lvl5pPr marL="2053863" indent="-298247">
              <a:buSzPct val="80000"/>
              <a:buFont typeface="Arial" pitchFamily="34" charset="0"/>
              <a:buChar char="•"/>
              <a:defRPr sz="27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696009"/>
            <a:ext cx="5486400" cy="1195006"/>
          </a:xfrm>
        </p:spPr>
        <p:txBody>
          <a:bodyPr anchor="b"/>
          <a:lstStyle>
            <a:lvl1pPr marL="0" indent="0">
              <a:lnSpc>
                <a:spcPct val="90000"/>
              </a:lnSpc>
              <a:spcBef>
                <a:spcPts val="0"/>
              </a:spcBef>
              <a:buNone/>
              <a:defRPr sz="4300" b="0">
                <a:latin typeface="Segoe UI Light" pitchFamily="34" charset="0"/>
              </a:defRPr>
            </a:lvl1pPr>
            <a:lvl2pPr marL="609156" indent="0">
              <a:buNone/>
              <a:defRPr sz="2700" b="1"/>
            </a:lvl2pPr>
            <a:lvl3pPr marL="1218311" indent="0">
              <a:buNone/>
              <a:defRPr sz="2400" b="1"/>
            </a:lvl3pPr>
            <a:lvl4pPr marL="1827468" indent="0">
              <a:buNone/>
              <a:defRPr sz="2100" b="1"/>
            </a:lvl4pPr>
            <a:lvl5pPr marL="2436620" indent="0">
              <a:buNone/>
              <a:defRPr sz="2100" b="1"/>
            </a:lvl5pPr>
            <a:lvl6pPr marL="3045768" indent="0">
              <a:buNone/>
              <a:defRPr sz="2100" b="1"/>
            </a:lvl6pPr>
            <a:lvl7pPr marL="3654933" indent="0">
              <a:buNone/>
              <a:defRPr sz="2100" b="1"/>
            </a:lvl7pPr>
            <a:lvl8pPr marL="4264087" indent="0">
              <a:buNone/>
              <a:defRPr sz="2100" b="1"/>
            </a:lvl8pPr>
            <a:lvl9pPr marL="4873239"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3110595"/>
          </a:xfrm>
        </p:spPr>
        <p:txBody>
          <a:bodyPr/>
          <a:lstStyle>
            <a:lvl1pPr marL="394828" indent="-394828">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1pPr>
            <a:lvl2pPr marL="609181" indent="-609181">
              <a:buSzPct val="80000"/>
              <a:buFont typeface="Arial" pitchFamily="34" charset="0"/>
              <a:buChar char="•"/>
              <a:defRPr lang="en-US" sz="3700" kern="1200" dirty="0" smtClean="0">
                <a:gradFill>
                  <a:gsLst>
                    <a:gs pos="0">
                      <a:srgbClr val="595959"/>
                    </a:gs>
                    <a:gs pos="86000">
                      <a:srgbClr val="595959"/>
                    </a:gs>
                  </a:gsLst>
                  <a:lin ang="5400000" scaled="0"/>
                </a:gradFill>
                <a:latin typeface="+mn-lt"/>
                <a:ea typeface="+mn-ea"/>
                <a:cs typeface="+mn-cs"/>
              </a:defRPr>
            </a:lvl2pPr>
            <a:lvl3pPr marL="1019529" indent="-456876">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3pPr>
            <a:lvl4pPr marL="1829657" indent="-456876">
              <a:buSzPct val="80000"/>
              <a:buFont typeface="Arial" pitchFamily="34" charset="0"/>
              <a:buChar char="•"/>
              <a:defRPr lang="en-US" sz="2700" kern="1200" dirty="0" smtClean="0">
                <a:gradFill>
                  <a:gsLst>
                    <a:gs pos="0">
                      <a:srgbClr val="595959"/>
                    </a:gs>
                    <a:gs pos="86000">
                      <a:srgbClr val="595959"/>
                    </a:gs>
                  </a:gsLst>
                  <a:lin ang="5400000" scaled="0"/>
                </a:gradFill>
                <a:latin typeface="+mn-lt"/>
                <a:ea typeface="+mn-ea"/>
                <a:cs typeface="+mn-cs"/>
              </a:defRPr>
            </a:lvl4pPr>
            <a:lvl5pPr marL="1448922" indent="-456876">
              <a:buSzPct val="80000"/>
              <a:buFont typeface="Arial" pitchFamily="34" charset="0"/>
              <a:buChar char="•"/>
              <a:defRPr lang="en-US" sz="2700" kern="1200" dirty="0">
                <a:gradFill>
                  <a:gsLst>
                    <a:gs pos="0">
                      <a:srgbClr val="595959"/>
                    </a:gs>
                    <a:gs pos="86000">
                      <a:srgbClr val="595959"/>
                    </a:gs>
                  </a:gsLst>
                  <a:lin ang="5400000" scaled="0"/>
                </a:gradFill>
                <a:latin typeface="+mn-lt"/>
                <a:ea typeface="+mn-ea"/>
                <a:cs typeface="+mn-cs"/>
              </a:defRPr>
            </a:lvl5pPr>
            <a:lvl6pPr marL="1829657" indent="-456876">
              <a:defRPr sz="2100"/>
            </a:lvl6pPr>
            <a:lvl7pPr marL="2136357" indent="-380736">
              <a:defRPr sz="2100"/>
            </a:lvl7pPr>
            <a:lvl8pPr>
              <a:defRPr sz="2100"/>
            </a:lvl8pPr>
            <a:lvl9pPr>
              <a:defRPr sz="2100"/>
            </a:lvl9pPr>
          </a:lstStyle>
          <a:p>
            <a:pPr marL="537261" lvl="0" indent="-537261" algn="l" defTabSz="1218311" rtl="0" eaLnBrk="1" latinLnBrk="0" hangingPunct="1">
              <a:lnSpc>
                <a:spcPct val="90000"/>
              </a:lnSpc>
              <a:spcBef>
                <a:spcPct val="20000"/>
              </a:spcBef>
              <a:buSzPct val="80000"/>
            </a:pPr>
            <a:r>
              <a:rPr lang="en-US" smtClean="0"/>
              <a:t>Click to edit Master text styles</a:t>
            </a:r>
          </a:p>
          <a:p>
            <a:pPr marL="537261" lvl="1" indent="-537261" algn="l" defTabSz="1218311" rtl="0" eaLnBrk="1" latinLnBrk="0" hangingPunct="1">
              <a:lnSpc>
                <a:spcPct val="90000"/>
              </a:lnSpc>
              <a:spcBef>
                <a:spcPct val="20000"/>
              </a:spcBef>
              <a:buSzPct val="80000"/>
            </a:pPr>
            <a:r>
              <a:rPr lang="en-US" smtClean="0"/>
              <a:t>Second level</a:t>
            </a:r>
          </a:p>
          <a:p>
            <a:pPr marL="537261" lvl="2" indent="-537261" algn="l" defTabSz="1218311" rtl="0" eaLnBrk="1" latinLnBrk="0" hangingPunct="1">
              <a:lnSpc>
                <a:spcPct val="90000"/>
              </a:lnSpc>
              <a:spcBef>
                <a:spcPct val="20000"/>
              </a:spcBef>
              <a:buSzPct val="80000"/>
            </a:pPr>
            <a:r>
              <a:rPr lang="en-US" smtClean="0"/>
              <a:t>Third level</a:t>
            </a:r>
          </a:p>
          <a:p>
            <a:pPr marL="537261" lvl="3" indent="-537261" algn="l" defTabSz="1218311" rtl="0" eaLnBrk="1" latinLnBrk="0" hangingPunct="1">
              <a:lnSpc>
                <a:spcPct val="90000"/>
              </a:lnSpc>
              <a:spcBef>
                <a:spcPct val="20000"/>
              </a:spcBef>
              <a:buSzPct val="80000"/>
            </a:pPr>
            <a:r>
              <a:rPr lang="en-US" smtClean="0"/>
              <a:t>Fourth level</a:t>
            </a:r>
          </a:p>
          <a:p>
            <a:pPr marL="537261" lvl="4" indent="-537261" algn="l" defTabSz="121831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8"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893611465"/>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3"/>
            <a:ext cx="11149013" cy="997196"/>
          </a:xfrm>
        </p:spPr>
        <p:txBody>
          <a:bodyPr/>
          <a:lstStyle>
            <a:lvl1pPr>
              <a:defRPr sz="72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4"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421838363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4" y="6372549"/>
            <a:ext cx="1681921" cy="195501"/>
          </a:xfrm>
          <a:prstGeom prst="rect">
            <a:avLst/>
          </a:prstGeom>
        </p:spPr>
      </p:pic>
      <p:sp>
        <p:nvSpPr>
          <p:cNvPr id="3" name="Slide Number Placeholder 3"/>
          <p:cNvSpPr>
            <a:spLocks noGrp="1"/>
          </p:cNvSpPr>
          <p:nvPr>
            <p:ph type="sldNum" sz="quarter" idx="12"/>
          </p:nvPr>
        </p:nvSpPr>
        <p:spPr>
          <a:xfrm>
            <a:off x="11477811" y="6324647"/>
            <a:ext cx="609441" cy="486833"/>
          </a:xfrm>
          <a:prstGeom prst="rect">
            <a:avLst/>
          </a:prstGeom>
        </p:spPr>
        <p:txBody>
          <a:bodyPr lIns="121833" tIns="60917" rIns="121833" bIns="60917"/>
          <a:lstStyle>
            <a:lvl1pPr>
              <a:defRPr sz="1900" b="1">
                <a:solidFill>
                  <a:schemeClr val="bg2"/>
                </a:solidFill>
              </a:defRPr>
            </a:lvl1pPr>
          </a:lstStyle>
          <a:p>
            <a:pPr defTabSz="1218360"/>
            <a:fld id="{FCF4819C-023B-4311-8C6E-424A70B40DF1}" type="slidenum">
              <a:rPr lang="en-US" smtClean="0">
                <a:solidFill>
                  <a:srgbClr val="DDDDDD"/>
                </a:solidFill>
              </a:rPr>
              <a:pPr defTabSz="1218360"/>
              <a:t>‹#›</a:t>
            </a:fld>
            <a:endParaRPr lang="en-US">
              <a:solidFill>
                <a:srgbClr val="DDDDDD"/>
              </a:solidFill>
            </a:endParaRPr>
          </a:p>
        </p:txBody>
      </p:sp>
    </p:spTree>
    <p:extLst>
      <p:ext uri="{BB962C8B-B14F-4D97-AF65-F5344CB8AC3E}">
        <p14:creationId xmlns:p14="http://schemas.microsoft.com/office/powerpoint/2010/main" val="1073912505"/>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785" tIns="60894" rIns="121785" bIns="60894" numCol="1" spcCol="0" rtlCol="0" anchor="ctr" anchorCtr="0" compatLnSpc="1">
            <a:prstTxWarp prst="textNoShape">
              <a:avLst/>
            </a:prstTxWarp>
          </a:bodyPr>
          <a:lstStyle/>
          <a:p>
            <a:pPr algn="ctr" defTabSz="1217545" fontAlgn="base">
              <a:spcBef>
                <a:spcPct val="0"/>
              </a:spcBef>
              <a:spcAft>
                <a:spcPct val="0"/>
              </a:spcAft>
            </a:pPr>
            <a:endParaRPr lang="en-US" sz="29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1218311" rtl="0" eaLnBrk="1" latinLnBrk="0" hangingPunct="1">
              <a:lnSpc>
                <a:spcPct val="90000"/>
              </a:lnSpc>
              <a:spcBef>
                <a:spcPct val="0"/>
              </a:spcBef>
              <a:buNone/>
              <a:defRPr lang="en-US" sz="7200" b="0" kern="1200" cap="none" spc="-133"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9" y="2804418"/>
            <a:ext cx="6945312" cy="2468368"/>
          </a:xfrm>
        </p:spPr>
        <p:txBody>
          <a:bodyPr lIns="243673" tIns="243673" anchor="ctr" anchorCtr="0"/>
          <a:lstStyle>
            <a:lvl1pPr marL="765704" indent="-761472">
              <a:spcAft>
                <a:spcPts val="1600"/>
              </a:spcAft>
              <a:buNone/>
              <a:defRPr lang="en-US" sz="5900" kern="1200" spc="-133"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3200" kern="1200" spc="-67" baseline="0" dirty="0">
                <a:gradFill>
                  <a:gsLst>
                    <a:gs pos="0">
                      <a:srgbClr val="595959"/>
                    </a:gs>
                    <a:gs pos="86000">
                      <a:srgbClr val="595959"/>
                    </a:gs>
                  </a:gsLst>
                  <a:lin ang="5400000" scaled="0"/>
                </a:gradFill>
                <a:latin typeface="+mn-lt"/>
                <a:ea typeface="+mn-ea"/>
                <a:cs typeface="+mn-cs"/>
              </a:defRPr>
            </a:lvl2pPr>
          </a:lstStyle>
          <a:p>
            <a:pPr marL="4233" lvl="0" indent="0" algn="l" defTabSz="1218311" rtl="0" eaLnBrk="1" latinLnBrk="0" hangingPunct="1">
              <a:lnSpc>
                <a:spcPct val="90000"/>
              </a:lnSpc>
              <a:spcBef>
                <a:spcPts val="0"/>
              </a:spcBef>
              <a:spcAft>
                <a:spcPts val="1200"/>
              </a:spcAft>
              <a:buSzPct val="80000"/>
            </a:pPr>
            <a:r>
              <a:rPr lang="en-US" smtClean="0"/>
              <a:t>Click to edit Master text styles</a:t>
            </a:r>
          </a:p>
          <a:p>
            <a:pPr marL="4233" lvl="1" indent="0" algn="l" defTabSz="1218311" rtl="0" eaLnBrk="1" latinLnBrk="0" hangingPunct="1">
              <a:lnSpc>
                <a:spcPct val="90000"/>
              </a:lnSpc>
              <a:spcBef>
                <a:spcPts val="0"/>
              </a:spcBef>
              <a:spcAft>
                <a:spcPts val="12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109671" tIns="54828" rIns="109671" bIns="54828" numCol="1" anchor="t" anchorCtr="0" compatLnSpc="1">
            <a:prstTxWarp prst="textNoShape">
              <a:avLst/>
            </a:prstTxWarp>
          </a:bodyPr>
          <a:lstStyle/>
          <a:p>
            <a:pPr defTabSz="1624193"/>
            <a:endParaRPr lang="en-US" sz="2100">
              <a:solidFill>
                <a:srgbClr val="292929"/>
              </a:solidFill>
            </a:endParaRPr>
          </a:p>
        </p:txBody>
      </p:sp>
    </p:spTree>
    <p:extLst>
      <p:ext uri="{BB962C8B-B14F-4D97-AF65-F5344CB8AC3E}">
        <p14:creationId xmlns:p14="http://schemas.microsoft.com/office/powerpoint/2010/main" val="264803666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30923888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1" tIns="41145" rIns="82291" bIns="4114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5407522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33" tIns="60917" rIns="121833" bIns="60917" numCol="1" anchor="t" anchorCtr="0" compatLnSpc="1">
            <a:prstTxWarp prst="textNoShape">
              <a:avLst/>
            </a:prstTxWarp>
          </a:bodyPr>
          <a:lstStyle/>
          <a:p>
            <a:pPr defTabSz="1218360"/>
            <a:endParaRPr lang="en-US" sz="2400">
              <a:solidFill>
                <a:srgbClr val="292929"/>
              </a:solidFill>
            </a:endParaRPr>
          </a:p>
        </p:txBody>
      </p:sp>
    </p:spTree>
    <p:extLst>
      <p:ext uri="{BB962C8B-B14F-4D97-AF65-F5344CB8AC3E}">
        <p14:creationId xmlns:p14="http://schemas.microsoft.com/office/powerpoint/2010/main" val="322591592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6"/>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60"/>
              <a:endParaRPr lang="en-US" sz="2100">
                <a:solidFill>
                  <a:srgbClr val="292929"/>
                </a:solidFill>
              </a:endParaRPr>
            </a:p>
          </p:txBody>
        </p:sp>
      </p:grpSp>
    </p:spTree>
    <p:extLst>
      <p:ext uri="{BB962C8B-B14F-4D97-AF65-F5344CB8AC3E}">
        <p14:creationId xmlns:p14="http://schemas.microsoft.com/office/powerpoint/2010/main" val="1283238255"/>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109671" tIns="54828" rIns="109671" bIns="54828" numCol="1" anchor="t" anchorCtr="0" compatLnSpc="1">
            <a:prstTxWarp prst="textNoShape">
              <a:avLst/>
            </a:prstTxWarp>
          </a:bodyPr>
          <a:lstStyle/>
          <a:p>
            <a:pPr defTabSz="1218360"/>
            <a:endParaRPr lang="en-US" sz="2100">
              <a:solidFill>
                <a:srgbClr val="292929"/>
              </a:solidFill>
            </a:endParaRPr>
          </a:p>
        </p:txBody>
      </p:sp>
    </p:spTree>
    <p:extLst>
      <p:ext uri="{BB962C8B-B14F-4D97-AF65-F5344CB8AC3E}">
        <p14:creationId xmlns:p14="http://schemas.microsoft.com/office/powerpoint/2010/main" val="299696609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15"/>
            <a:ext cx="4205289" cy="1523495"/>
          </a:xfrm>
        </p:spPr>
        <p:txBody>
          <a:bodyPr anchor="ctr" anchorCtr="0">
            <a:noAutofit/>
          </a:bodyPr>
          <a:lstStyle>
            <a:lvl1pPr>
              <a:lnSpc>
                <a:spcPct val="90000"/>
              </a:lnSpc>
              <a:defRPr sz="64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89"/>
            <a:ext cx="4205289" cy="461665"/>
          </a:xfrm>
        </p:spPr>
        <p:txBody>
          <a:bodyPr>
            <a:noAutofit/>
          </a:bodyPr>
          <a:lstStyle>
            <a:lvl1pPr marL="0" indent="0" algn="l" defTabSz="1218311" rtl="0" eaLnBrk="1" latinLnBrk="0" hangingPunct="1">
              <a:lnSpc>
                <a:spcPct val="90000"/>
              </a:lnSpc>
              <a:spcBef>
                <a:spcPts val="0"/>
              </a:spcBef>
              <a:buSzPct val="80000"/>
              <a:buFont typeface="Arial" pitchFamily="34" charset="0"/>
              <a:buNone/>
              <a:defRPr lang="en-US" sz="3200" kern="1200" dirty="0">
                <a:solidFill>
                  <a:schemeClr val="bg1">
                    <a:alpha val="99000"/>
                  </a:schemeClr>
                </a:solidFill>
                <a:latin typeface="+mn-lt"/>
                <a:ea typeface="+mn-ea"/>
                <a:cs typeface="+mn-cs"/>
              </a:defRPr>
            </a:lvl1pPr>
            <a:lvl2pPr marL="609156" indent="0" algn="ctr">
              <a:buNone/>
              <a:defRPr>
                <a:solidFill>
                  <a:schemeClr val="tx1">
                    <a:tint val="75000"/>
                  </a:schemeClr>
                </a:solidFill>
              </a:defRPr>
            </a:lvl2pPr>
            <a:lvl3pPr marL="1218311" indent="0" algn="ctr">
              <a:buNone/>
              <a:defRPr>
                <a:solidFill>
                  <a:schemeClr val="tx1">
                    <a:tint val="75000"/>
                  </a:schemeClr>
                </a:solidFill>
              </a:defRPr>
            </a:lvl3pPr>
            <a:lvl4pPr marL="1827468" indent="0" algn="ctr">
              <a:buNone/>
              <a:defRPr>
                <a:solidFill>
                  <a:schemeClr val="tx1">
                    <a:tint val="75000"/>
                  </a:schemeClr>
                </a:solidFill>
              </a:defRPr>
            </a:lvl4pPr>
            <a:lvl5pPr marL="2436620" indent="0" algn="ctr">
              <a:buNone/>
              <a:defRPr>
                <a:solidFill>
                  <a:schemeClr val="tx1">
                    <a:tint val="75000"/>
                  </a:schemeClr>
                </a:solidFill>
              </a:defRPr>
            </a:lvl5pPr>
            <a:lvl6pPr marL="3045768" indent="0" algn="ctr">
              <a:buNone/>
              <a:defRPr>
                <a:solidFill>
                  <a:schemeClr val="tx1">
                    <a:tint val="75000"/>
                  </a:schemeClr>
                </a:solidFill>
              </a:defRPr>
            </a:lvl6pPr>
            <a:lvl7pPr marL="3654933" indent="0" algn="ctr">
              <a:buNone/>
              <a:defRPr>
                <a:solidFill>
                  <a:schemeClr val="tx1">
                    <a:tint val="75000"/>
                  </a:schemeClr>
                </a:solidFill>
              </a:defRPr>
            </a:lvl7pPr>
            <a:lvl8pPr marL="4264087" indent="0" algn="ctr">
              <a:buNone/>
              <a:defRPr>
                <a:solidFill>
                  <a:schemeClr val="tx1">
                    <a:tint val="75000"/>
                  </a:schemeClr>
                </a:solidFill>
              </a:defRPr>
            </a:lvl8pPr>
            <a:lvl9pPr marL="487323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856"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4"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60"/>
              <a:endParaRPr lang="en-US" sz="2400">
                <a:solidFill>
                  <a:srgbClr val="292929"/>
                </a:solidFill>
              </a:endParaRPr>
            </a:p>
          </p:txBody>
        </p:sp>
      </p:grpSp>
    </p:spTree>
    <p:extLst>
      <p:ext uri="{BB962C8B-B14F-4D97-AF65-F5344CB8AC3E}">
        <p14:creationId xmlns:p14="http://schemas.microsoft.com/office/powerpoint/2010/main" val="2403873259"/>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8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11700" b="0" i="0" u="none" strike="noStrike" kern="1200" cap="none" spc="-16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3"/>
            <a:ext cx="2506560" cy="291353"/>
          </a:xfrm>
          <a:prstGeom prst="rect">
            <a:avLst/>
          </a:prstGeom>
        </p:spPr>
      </p:pic>
    </p:spTree>
    <p:extLst>
      <p:ext uri="{BB962C8B-B14F-4D97-AF65-F5344CB8AC3E}">
        <p14:creationId xmlns:p14="http://schemas.microsoft.com/office/powerpoint/2010/main" val="10534922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p:nvSpPr>
        <p:spPr bwMode="blackWhite">
          <a:xfrm>
            <a:off x="507869" y="6083573"/>
            <a:ext cx="11173090" cy="677001"/>
          </a:xfrm>
          <a:prstGeom prst="rect">
            <a:avLst/>
          </a:prstGeom>
          <a:noFill/>
          <a:ln w="12700">
            <a:noFill/>
            <a:miter lim="800000"/>
            <a:headEnd type="none" w="sm" len="sm"/>
            <a:tailEnd type="none" w="sm" len="sm"/>
          </a:ln>
          <a:effectLst/>
        </p:spPr>
        <p:txBody>
          <a:bodyPr vert="horz" wrap="square" lIns="121813" tIns="60907" rIns="121813" bIns="60907" numCol="1" anchor="t" anchorCtr="0" compatLnSpc="1">
            <a:prstTxWarp prst="textNoShape">
              <a:avLst/>
            </a:prstTxWarp>
            <a:spAutoFit/>
          </a:bodyPr>
          <a:lstStyle/>
          <a:p>
            <a:pPr algn="ctr" defTabSz="1217959" eaLnBrk="0" hangingPunct="0"/>
            <a:r>
              <a:rPr lang="en-US" sz="900" dirty="0">
                <a:solidFill>
                  <a:srgbClr val="FFFFFF">
                    <a:alpha val="99000"/>
                  </a:srgbClr>
                </a:solidFill>
                <a:cs typeface="Arial" charset="0"/>
              </a:rPr>
              <a:t>© </a:t>
            </a:r>
            <a:r>
              <a:rPr lang="en-US" sz="900" dirty="0" smtClean="0">
                <a:solidFill>
                  <a:srgbClr val="FFFFFF">
                    <a:alpha val="99000"/>
                  </a:srgbClr>
                </a:solidFill>
                <a:cs typeface="Arial" charset="0"/>
              </a:rPr>
              <a:t>2011 Microsoft </a:t>
            </a:r>
            <a:r>
              <a:rPr lang="en-US" sz="9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1217959" eaLnBrk="0" hangingPunct="0"/>
            <a:r>
              <a:rPr lang="en-US" sz="9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900" dirty="0" smtClean="0">
                <a:solidFill>
                  <a:srgbClr val="FFFFFF">
                    <a:alpha val="99000"/>
                  </a:srgbClr>
                </a:solidFill>
                <a:cs typeface="Arial" charset="0"/>
              </a:rPr>
              <a:t>MICROSOFT </a:t>
            </a:r>
            <a:r>
              <a:rPr lang="en-US" sz="9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16834124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2"/>
            <a:ext cx="11228440" cy="3250120"/>
          </a:xfrm>
        </p:spPr>
        <p:txBody>
          <a:bodyPr/>
          <a:lstStyle>
            <a:lvl1pPr marL="0" indent="0">
              <a:buNone/>
              <a:defRPr lang="en-US" sz="11700" i="0" kern="1200" spc="-133" baseline="0" dirty="0" smtClean="0">
                <a:solidFill>
                  <a:schemeClr val="bg1">
                    <a:alpha val="99000"/>
                  </a:schemeClr>
                </a:solidFill>
                <a:latin typeface="Segoe UI Light" pitchFamily="34" charset="0"/>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597503"/>
          </a:xfrm>
        </p:spPr>
        <p:txBody>
          <a:bodyPr/>
          <a:lstStyle>
            <a:lvl1pPr marL="0" indent="0">
              <a:buNone/>
              <a:defRPr lang="en-US" sz="4300" kern="1200" spc="-133" baseline="0" dirty="0">
                <a:solidFill>
                  <a:schemeClr val="bg1">
                    <a:alpha val="99000"/>
                  </a:schemeClr>
                </a:solidFill>
                <a:latin typeface="+mj-lt"/>
                <a:ea typeface="+mn-ea"/>
                <a:cs typeface="+mn-cs"/>
              </a:defRPr>
            </a:lvl1pPr>
          </a:lstStyle>
          <a:p>
            <a:pPr marL="0" lvl="0" indent="0" algn="l" defTabSz="121831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12" y="6364666"/>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394859874"/>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4720491"/>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1"/>
            <a:ext cx="11149013" cy="2705360"/>
          </a:xfrm>
        </p:spPr>
        <p:txBody>
          <a:bodyPr/>
          <a:lstStyle>
            <a:lvl1pPr marL="613413" indent="-613413">
              <a:buClr>
                <a:srgbClr val="FFFFFF"/>
              </a:buClr>
              <a:buSzPct val="70000"/>
              <a:buFontTx/>
              <a:buBlip>
                <a:blip r:embed="rId2"/>
              </a:buBlip>
              <a:defRPr>
                <a:gradFill>
                  <a:gsLst>
                    <a:gs pos="0">
                      <a:srgbClr val="FFFFFF"/>
                    </a:gs>
                    <a:gs pos="86000">
                      <a:srgbClr val="FFFFFF"/>
                    </a:gs>
                  </a:gsLst>
                  <a:lin ang="5400000" scaled="0"/>
                </a:gradFill>
              </a:defRPr>
            </a:lvl1pPr>
            <a:lvl2pPr marL="1140092" indent="-526686">
              <a:buClr>
                <a:srgbClr val="FFFFFF"/>
              </a:buClr>
              <a:buSzPct val="70000"/>
              <a:buFontTx/>
              <a:buBlip>
                <a:blip r:embed="rId2"/>
              </a:buBlip>
              <a:defRPr>
                <a:gradFill>
                  <a:gsLst>
                    <a:gs pos="0">
                      <a:srgbClr val="FFFFFF"/>
                    </a:gs>
                    <a:gs pos="86000">
                      <a:srgbClr val="FFFFFF"/>
                    </a:gs>
                  </a:gsLst>
                  <a:lin ang="5400000" scaled="0"/>
                </a:gradFill>
              </a:defRPr>
            </a:lvl2pPr>
            <a:lvl3pPr marL="1677359" indent="-537261">
              <a:buClr>
                <a:srgbClr val="FFFFFF"/>
              </a:buClr>
              <a:buSzPct val="70000"/>
              <a:buFontTx/>
              <a:buBlip>
                <a:blip r:embed="rId2"/>
              </a:buBlip>
              <a:defRPr>
                <a:gradFill>
                  <a:gsLst>
                    <a:gs pos="0">
                      <a:srgbClr val="FFFFFF"/>
                    </a:gs>
                    <a:gs pos="86000">
                      <a:srgbClr val="FFFFFF"/>
                    </a:gs>
                  </a:gsLst>
                  <a:lin ang="5400000" scaled="0"/>
                </a:gradFill>
              </a:defRPr>
            </a:lvl3pPr>
            <a:lvl4pPr marL="2138474" indent="-461110">
              <a:buClr>
                <a:srgbClr val="FFFFFF"/>
              </a:buClr>
              <a:buSzPct val="70000"/>
              <a:buFontTx/>
              <a:buBlip>
                <a:blip r:embed="rId2"/>
              </a:buBlip>
              <a:defRPr>
                <a:gradFill>
                  <a:gsLst>
                    <a:gs pos="0">
                      <a:srgbClr val="FFFFFF"/>
                    </a:gs>
                    <a:gs pos="86000">
                      <a:srgbClr val="FFFFFF"/>
                    </a:gs>
                  </a:gsLst>
                  <a:lin ang="5400000" scaled="0"/>
                </a:gradFill>
              </a:defRPr>
            </a:lvl4pPr>
            <a:lvl5pPr marL="2586898" indent="-44842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81"/>
            <a:ext cx="12188826" cy="619125"/>
          </a:xfrm>
          <a:solidFill>
            <a:srgbClr val="FFFF99"/>
          </a:solidFill>
        </p:spPr>
        <p:txBody>
          <a:bodyPr wrap="square" lIns="203055" tIns="101528" rIns="203055" bIns="101528" anchor="b" anchorCtr="0">
            <a:noAutofit/>
          </a:bodyPr>
          <a:lstStyle>
            <a:lvl1pPr algn="r">
              <a:buFont typeface="Arial" pitchFamily="34" charset="0"/>
              <a:buNone/>
              <a:defRPr spc="-67"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7653394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3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609441" y="1482258"/>
            <a:ext cx="10969943" cy="2705360"/>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4681295" y="6363221"/>
            <a:ext cx="2844059" cy="365125"/>
          </a:xfrm>
          <a:prstGeom prst="rect">
            <a:avLst/>
          </a:prstGeom>
        </p:spPr>
        <p:txBody>
          <a:bodyPr lIns="121839" tIns="60919" rIns="121839" bIns="60919"/>
          <a:lstStyle>
            <a:lvl1pPr algn="ctr">
              <a:defRPr b="0" i="0">
                <a:solidFill>
                  <a:schemeClr val="tx1">
                    <a:lumMod val="95000"/>
                    <a:lumOff val="5000"/>
                  </a:schemeClr>
                </a:solidFill>
                <a:latin typeface="Segoe"/>
                <a:cs typeface="Segoe"/>
              </a:defRPr>
            </a:lvl1pPr>
          </a:lstStyle>
          <a:p>
            <a:pPr defTabSz="1218360"/>
            <a:r>
              <a:rPr lang="en-US" sz="2400" smtClean="0">
                <a:solidFill>
                  <a:srgbClr val="292929">
                    <a:lumMod val="95000"/>
                    <a:lumOff val="5000"/>
                  </a:srgbClr>
                </a:solidFill>
              </a:rPr>
              <a:t>Microsoft Confidential</a:t>
            </a:r>
            <a:endParaRPr lang="en-US" sz="2400" dirty="0">
              <a:solidFill>
                <a:srgbClr val="292929">
                  <a:lumMod val="95000"/>
                  <a:lumOff val="5000"/>
                </a:srgbClr>
              </a:solidFill>
            </a:endParaRP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8928" y="6153993"/>
            <a:ext cx="522103" cy="609600"/>
          </a:xfrm>
          <a:prstGeom prst="rect">
            <a:avLst/>
          </a:prstGeom>
        </p:spPr>
      </p:pic>
      <p:pic>
        <p:nvPicPr>
          <p:cNvPr id="14" name="Picture 13"/>
          <p:cNvPicPr>
            <a:picLocks noChangeAspect="1"/>
          </p:cNvPicPr>
          <p:nvPr userDrawn="1"/>
        </p:nvPicPr>
        <p:blipFill>
          <a:blip r:embed="rId4" cstate="screen">
            <a:lum bright="-100000"/>
            <a:extLst>
              <a:ext uri="{28A0092B-C50C-407E-A947-70E740481C1C}">
                <a14:useLocalDpi xmlns:a14="http://schemas.microsoft.com/office/drawing/2010/main"/>
              </a:ext>
            </a:extLst>
          </a:blip>
          <a:stretch>
            <a:fillRect/>
          </a:stretch>
        </p:blipFill>
        <p:spPr>
          <a:xfrm>
            <a:off x="10461444" y="6375402"/>
            <a:ext cx="1206019" cy="194387"/>
          </a:xfrm>
          <a:prstGeom prst="rect">
            <a:avLst/>
          </a:prstGeom>
        </p:spPr>
      </p:pic>
    </p:spTree>
    <p:extLst>
      <p:ext uri="{BB962C8B-B14F-4D97-AF65-F5344CB8AC3E}">
        <p14:creationId xmlns:p14="http://schemas.microsoft.com/office/powerpoint/2010/main" val="386801587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1"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6015562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6"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10" indent="0">
              <a:buFont typeface="Arial" pitchFamily="34" charset="0"/>
              <a:buNone/>
              <a:defRPr/>
            </a:lvl2pPr>
            <a:lvl3pPr marL="855544" indent="0">
              <a:buFont typeface="Arial" pitchFamily="34" charset="0"/>
              <a:buNone/>
              <a:defRPr/>
            </a:lvl3pPr>
            <a:lvl4pPr marL="1258713" indent="0">
              <a:buFont typeface="Arial" pitchFamily="34" charset="0"/>
              <a:buNone/>
              <a:defRPr/>
            </a:lvl4pPr>
            <a:lvl5pPr marL="160473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418808963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13" indent="-4031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38" indent="-3460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42" indent="-3365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9717294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79" indent="-34285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1" indent="-342851">
              <a:spcBef>
                <a:spcPts val="0"/>
              </a:spcBef>
              <a:spcAft>
                <a:spcPts val="400"/>
              </a:spcAft>
              <a:buFont typeface="Arial" pitchFamily="34" charset="0"/>
              <a:buChar char="•"/>
              <a:defRPr/>
            </a:lvl5pPr>
            <a:lvl6pPr marL="1033318" indent="-342851">
              <a:buFont typeface="Arial" pitchFamily="34" charset="0"/>
              <a:buChar char="•"/>
              <a:defRPr sz="2400">
                <a:gradFill>
                  <a:gsLst>
                    <a:gs pos="0">
                      <a:srgbClr val="595959"/>
                    </a:gs>
                    <a:gs pos="86000">
                      <a:srgbClr val="595959"/>
                    </a:gs>
                  </a:gsLst>
                  <a:lin ang="5400000" scaled="0"/>
                </a:gradFill>
              </a:defRPr>
            </a:lvl6pPr>
            <a:lvl7pPr marL="1255537" indent="-225393">
              <a:defRPr>
                <a:gradFill>
                  <a:gsLst>
                    <a:gs pos="0">
                      <a:srgbClr val="595959"/>
                    </a:gs>
                    <a:gs pos="86000">
                      <a:srgbClr val="595959"/>
                    </a:gs>
                  </a:gsLst>
                  <a:lin ang="5400000" scaled="0"/>
                </a:gradFill>
              </a:defRPr>
            </a:lvl7pPr>
            <a:lvl8pPr marL="1487280" indent="-231742">
              <a:defRPr>
                <a:gradFill>
                  <a:gsLst>
                    <a:gs pos="0">
                      <a:srgbClr val="595959"/>
                    </a:gs>
                    <a:gs pos="86000">
                      <a:srgbClr val="595959"/>
                    </a:gs>
                  </a:gsLst>
                  <a:lin ang="5400000" scaled="0"/>
                </a:gradFill>
              </a:defRPr>
            </a:lvl8pPr>
          </a:lstStyle>
          <a:p>
            <a:pPr marL="346027" lvl="0" indent="-346027" algn="l" defTabSz="914235" rtl="0" eaLnBrk="1" latinLnBrk="0" hangingPunct="1">
              <a:lnSpc>
                <a:spcPct val="90000"/>
              </a:lnSpc>
              <a:spcBef>
                <a:spcPct val="20000"/>
              </a:spcBef>
              <a:buSzPct val="90000"/>
              <a:buFont typeface="Arial" pitchFamily="34" charset="0"/>
              <a:buChar char="•"/>
            </a:pPr>
            <a:r>
              <a:rPr lang="en-US" smtClean="0"/>
              <a:t>Click to edit Master text styles</a:t>
            </a:r>
          </a:p>
          <a:p>
            <a:pPr marL="346027" lvl="1" indent="-346027" algn="l" defTabSz="914235" rtl="0" eaLnBrk="1" latinLnBrk="0" hangingPunct="1">
              <a:lnSpc>
                <a:spcPct val="90000"/>
              </a:lnSpc>
              <a:spcBef>
                <a:spcPct val="20000"/>
              </a:spcBef>
              <a:buSzPct val="90000"/>
              <a:buFont typeface="Arial" pitchFamily="34" charset="0"/>
              <a:buChar char="•"/>
            </a:pPr>
            <a:r>
              <a:rPr lang="en-US" smtClean="0"/>
              <a:t>Second level</a:t>
            </a:r>
          </a:p>
          <a:p>
            <a:pPr marL="346027" lvl="2" indent="-346027" algn="l" defTabSz="914235" rtl="0" eaLnBrk="1" latinLnBrk="0" hangingPunct="1">
              <a:lnSpc>
                <a:spcPct val="90000"/>
              </a:lnSpc>
              <a:spcBef>
                <a:spcPct val="20000"/>
              </a:spcBef>
              <a:buSzPct val="90000"/>
              <a:buFont typeface="Arial" pitchFamily="34" charset="0"/>
              <a:buChar char="•"/>
            </a:pPr>
            <a:r>
              <a:rPr lang="en-US" smtClean="0"/>
              <a:t>Third level</a:t>
            </a:r>
          </a:p>
          <a:p>
            <a:pPr marL="346027" lvl="3" indent="-346027" algn="l" defTabSz="914235" rtl="0" eaLnBrk="1" latinLnBrk="0" hangingPunct="1">
              <a:lnSpc>
                <a:spcPct val="90000"/>
              </a:lnSpc>
              <a:spcBef>
                <a:spcPct val="20000"/>
              </a:spcBef>
              <a:buSzPct val="90000"/>
              <a:buFont typeface="Arial" pitchFamily="34" charset="0"/>
              <a:buChar char="•"/>
            </a:pPr>
            <a:r>
              <a:rPr lang="en-US" smtClean="0"/>
              <a:t>Fourth level</a:t>
            </a:r>
          </a:p>
          <a:p>
            <a:pPr marL="346027" lvl="4" indent="-346027" algn="l" defTabSz="9142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4833679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65" indent="-341265">
              <a:lnSpc>
                <a:spcPct val="90000"/>
              </a:lnSpc>
              <a:buSzPct val="80000"/>
              <a:buFont typeface="Arial" pitchFamily="34" charset="0"/>
              <a:buChar char="•"/>
              <a:defRPr sz="3200"/>
            </a:lvl1pPr>
            <a:lvl2pPr marL="626975" indent="-285710">
              <a:lnSpc>
                <a:spcPct val="90000"/>
              </a:lnSpc>
              <a:buSzPct val="80000"/>
              <a:buFont typeface="Arial" pitchFamily="34" charset="0"/>
              <a:buChar char="•"/>
              <a:defRPr sz="2800"/>
            </a:lvl2pPr>
            <a:lvl3pPr marL="914272" indent="-287298">
              <a:lnSpc>
                <a:spcPct val="90000"/>
              </a:lnSpc>
              <a:buSzPct val="80000"/>
              <a:buFont typeface="Arial" pitchFamily="34" charset="0"/>
              <a:buChar char="•"/>
              <a:defRPr sz="2400"/>
            </a:lvl3pPr>
            <a:lvl4pPr marL="1712674" indent="-225393">
              <a:lnSpc>
                <a:spcPct val="90000"/>
              </a:lnSpc>
              <a:buSzPct val="80000"/>
              <a:buFont typeface="Arial" pitchFamily="34" charset="0"/>
              <a:buChar char="•"/>
              <a:defRPr sz="2000"/>
            </a:lvl4pPr>
            <a:lvl5pPr marL="1944416" indent="-23174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36" indent="-45713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01" indent="-45713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26" indent="-34285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32" indent="-342851">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25" indent="-342851">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65" lvl="0" indent="-341265" algn="l" defTabSz="914235" rtl="0" eaLnBrk="1" latinLnBrk="0" hangingPunct="1">
              <a:lnSpc>
                <a:spcPct val="90000"/>
              </a:lnSpc>
              <a:spcBef>
                <a:spcPct val="20000"/>
              </a:spcBef>
              <a:buSzPct val="80000"/>
              <a:buFont typeface="Arial" pitchFamily="34" charset="0"/>
              <a:buChar char="•"/>
            </a:pPr>
            <a:r>
              <a:rPr lang="en-US" smtClean="0"/>
              <a:t>Click to edit Master text styles</a:t>
            </a:r>
          </a:p>
          <a:p>
            <a:pPr marL="341265" lvl="1" indent="-341265" algn="l" defTabSz="914235" rtl="0" eaLnBrk="1" latinLnBrk="0" hangingPunct="1">
              <a:lnSpc>
                <a:spcPct val="90000"/>
              </a:lnSpc>
              <a:spcBef>
                <a:spcPct val="20000"/>
              </a:spcBef>
              <a:buSzPct val="80000"/>
              <a:buFont typeface="Arial" pitchFamily="34" charset="0"/>
              <a:buChar char="•"/>
            </a:pPr>
            <a:r>
              <a:rPr lang="en-US" smtClean="0"/>
              <a:t>Second level</a:t>
            </a:r>
          </a:p>
          <a:p>
            <a:pPr marL="341265" lvl="2" indent="-341265" algn="l" defTabSz="914235" rtl="0" eaLnBrk="1" latinLnBrk="0" hangingPunct="1">
              <a:lnSpc>
                <a:spcPct val="90000"/>
              </a:lnSpc>
              <a:spcBef>
                <a:spcPct val="20000"/>
              </a:spcBef>
              <a:buSzPct val="80000"/>
              <a:buFont typeface="Arial" pitchFamily="34" charset="0"/>
              <a:buChar char="•"/>
            </a:pPr>
            <a:r>
              <a:rPr lang="en-US" smtClean="0"/>
              <a:t>Third level</a:t>
            </a:r>
          </a:p>
          <a:p>
            <a:pPr marL="341265" lvl="3" indent="-341265" algn="l" defTabSz="914235" rtl="0" eaLnBrk="1" latinLnBrk="0" hangingPunct="1">
              <a:lnSpc>
                <a:spcPct val="90000"/>
              </a:lnSpc>
              <a:spcBef>
                <a:spcPct val="20000"/>
              </a:spcBef>
              <a:buSzPct val="80000"/>
              <a:buFont typeface="Arial" pitchFamily="34" charset="0"/>
              <a:buChar char="•"/>
            </a:pPr>
            <a:r>
              <a:rPr lang="en-US" smtClean="0"/>
              <a:t>Fourth level</a:t>
            </a:r>
          </a:p>
          <a:p>
            <a:pPr marL="341265" lvl="4" indent="-341265" algn="l" defTabSz="9142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61586668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68" indent="-403168">
              <a:buSzPct val="80000"/>
              <a:buFont typeface="Arial" pitchFamily="34" charset="0"/>
              <a:buChar char="•"/>
              <a:defRPr sz="2800"/>
            </a:lvl1pPr>
            <a:lvl2pPr marL="744434" indent="-322217">
              <a:buSzPct val="80000"/>
              <a:buFont typeface="Arial" pitchFamily="34" charset="0"/>
              <a:buChar char="•"/>
              <a:defRPr sz="2800"/>
            </a:lvl2pPr>
            <a:lvl3pPr marL="1026969" indent="-282537" defTabSz="1030144">
              <a:buSzPct val="80000"/>
              <a:buFont typeface="Arial" pitchFamily="34" charset="0"/>
              <a:buChar char="•"/>
              <a:defRPr sz="2400"/>
            </a:lvl3pPr>
            <a:lvl4pPr marL="1317442" indent="-287298">
              <a:buSzPct val="80000"/>
              <a:buFont typeface="Arial" pitchFamily="34" charset="0"/>
              <a:buChar char="•"/>
              <a:defRPr sz="2000"/>
            </a:lvl4pPr>
            <a:lvl5pPr marL="1541247" indent="-22380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3"/>
            <a:ext cx="5486400" cy="448127"/>
          </a:xfrm>
        </p:spPr>
        <p:txBody>
          <a:bodyPr anchor="b"/>
          <a:lstStyle>
            <a:lvl1pPr marL="0" indent="0">
              <a:lnSpc>
                <a:spcPct val="90000"/>
              </a:lnSpc>
              <a:spcBef>
                <a:spcPts val="0"/>
              </a:spcBef>
              <a:buNone/>
              <a:defRPr sz="3200" b="0">
                <a:latin typeface="Segoe UI Light" pitchFamily="34" charset="0"/>
              </a:defRPr>
            </a:lvl1pPr>
            <a:lvl2pPr marL="457118" indent="0">
              <a:buNone/>
              <a:defRPr sz="2000" b="1"/>
            </a:lvl2pPr>
            <a:lvl3pPr marL="914235" indent="0">
              <a:buNone/>
              <a:defRPr sz="1900" b="1"/>
            </a:lvl3pPr>
            <a:lvl4pPr marL="1371354" indent="0">
              <a:buNone/>
              <a:defRPr sz="1600" b="1"/>
            </a:lvl4pPr>
            <a:lvl5pPr marL="1828472" indent="0">
              <a:buNone/>
              <a:defRPr sz="1600" b="1"/>
            </a:lvl5pPr>
            <a:lvl6pPr marL="2285589" indent="0">
              <a:buNone/>
              <a:defRPr sz="1600" b="1"/>
            </a:lvl6pPr>
            <a:lvl7pPr marL="2742707" indent="0">
              <a:buNone/>
              <a:defRPr sz="1600" b="1"/>
            </a:lvl7pPr>
            <a:lvl8pPr marL="3199826" indent="0">
              <a:buNone/>
              <a:defRPr sz="1600" b="1"/>
            </a:lvl8pPr>
            <a:lvl9pPr marL="365694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79" indent="-296279">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36" indent="-45713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68" indent="-34285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96" indent="-34285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86" indent="-34285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96" indent="-342851">
              <a:defRPr sz="1600"/>
            </a:lvl6pPr>
            <a:lvl7pPr marL="1603152" indent="-285710">
              <a:defRPr sz="1600"/>
            </a:lvl7pPr>
            <a:lvl8pPr>
              <a:defRPr sz="1600"/>
            </a:lvl8pPr>
            <a:lvl9pPr>
              <a:defRPr sz="1600"/>
            </a:lvl9pPr>
          </a:lstStyle>
          <a:p>
            <a:pPr marL="403168" lvl="0" indent="-403168" algn="l" defTabSz="914235" rtl="0" eaLnBrk="1" latinLnBrk="0" hangingPunct="1">
              <a:lnSpc>
                <a:spcPct val="90000"/>
              </a:lnSpc>
              <a:spcBef>
                <a:spcPct val="20000"/>
              </a:spcBef>
              <a:buSzPct val="80000"/>
            </a:pPr>
            <a:r>
              <a:rPr lang="en-US" smtClean="0"/>
              <a:t>Click to edit Master text styles</a:t>
            </a:r>
          </a:p>
          <a:p>
            <a:pPr marL="403168" lvl="1" indent="-403168" algn="l" defTabSz="914235" rtl="0" eaLnBrk="1" latinLnBrk="0" hangingPunct="1">
              <a:lnSpc>
                <a:spcPct val="90000"/>
              </a:lnSpc>
              <a:spcBef>
                <a:spcPct val="20000"/>
              </a:spcBef>
              <a:buSzPct val="80000"/>
            </a:pPr>
            <a:r>
              <a:rPr lang="en-US" smtClean="0"/>
              <a:t>Second level</a:t>
            </a:r>
          </a:p>
          <a:p>
            <a:pPr marL="403168" lvl="2" indent="-403168" algn="l" defTabSz="914235" rtl="0" eaLnBrk="1" latinLnBrk="0" hangingPunct="1">
              <a:lnSpc>
                <a:spcPct val="90000"/>
              </a:lnSpc>
              <a:spcBef>
                <a:spcPct val="20000"/>
              </a:spcBef>
              <a:buSzPct val="80000"/>
            </a:pPr>
            <a:r>
              <a:rPr lang="en-US" smtClean="0"/>
              <a:t>Third level</a:t>
            </a:r>
          </a:p>
          <a:p>
            <a:pPr marL="403168" lvl="3" indent="-403168" algn="l" defTabSz="914235" rtl="0" eaLnBrk="1" latinLnBrk="0" hangingPunct="1">
              <a:lnSpc>
                <a:spcPct val="90000"/>
              </a:lnSpc>
              <a:spcBef>
                <a:spcPct val="20000"/>
              </a:spcBef>
              <a:buSzPct val="80000"/>
            </a:pPr>
            <a:r>
              <a:rPr lang="en-US" smtClean="0"/>
              <a:t>Fourth level</a:t>
            </a:r>
          </a:p>
          <a:p>
            <a:pPr marL="403168" lvl="4" indent="-403168" algn="l" defTabSz="9142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2340642163"/>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401966463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lvl1pPr>
              <a:defRPr sz="55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32631801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0" y="6372548"/>
            <a:ext cx="1681921" cy="195501"/>
          </a:xfrm>
          <a:prstGeom prst="rect">
            <a:avLst/>
          </a:prstGeom>
        </p:spPr>
      </p:pic>
    </p:spTree>
    <p:extLst>
      <p:ext uri="{BB962C8B-B14F-4D97-AF65-F5344CB8AC3E}">
        <p14:creationId xmlns:p14="http://schemas.microsoft.com/office/powerpoint/2010/main" val="59820432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59"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3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54" tIns="182854" anchor="ctr" anchorCtr="0"/>
          <a:lstStyle>
            <a:lvl1pPr marL="574594" indent="-57142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35" rtl="0" eaLnBrk="1" latinLnBrk="0" hangingPunct="1">
              <a:lnSpc>
                <a:spcPct val="90000"/>
              </a:lnSpc>
              <a:spcBef>
                <a:spcPts val="0"/>
              </a:spcBef>
              <a:spcAft>
                <a:spcPts val="900"/>
              </a:spcAft>
              <a:buSzPct val="80000"/>
            </a:pPr>
            <a:r>
              <a:rPr lang="en-US" smtClean="0"/>
              <a:t>Click to edit Master text styles</a:t>
            </a:r>
          </a:p>
          <a:p>
            <a:pPr marL="3175" lvl="1" indent="0" algn="l" defTabSz="91423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4" tIns="41147" rIns="82294" bIns="41147" numCol="1" anchor="t" anchorCtr="0" compatLnSpc="1">
            <a:prstTxWarp prst="textNoShape">
              <a:avLst/>
            </a:prstTxWarp>
          </a:bodyPr>
          <a:lstStyle/>
          <a:p>
            <a:pPr defTabSz="1218817"/>
            <a:endParaRPr lang="en-US" sz="1600">
              <a:solidFill>
                <a:srgbClr val="292929"/>
              </a:solidFill>
            </a:endParaRPr>
          </a:p>
        </p:txBody>
      </p:sp>
    </p:spTree>
    <p:extLst>
      <p:ext uri="{BB962C8B-B14F-4D97-AF65-F5344CB8AC3E}">
        <p14:creationId xmlns:p14="http://schemas.microsoft.com/office/powerpoint/2010/main" val="1575680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8"/>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70552396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1905003"/>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1"/>
            <a:ext cx="2506560" cy="291353"/>
          </a:xfrm>
          <a:prstGeom prst="rect">
            <a:avLst/>
          </a:prstGeom>
        </p:spPr>
      </p:pic>
    </p:spTree>
    <p:extLst>
      <p:ext uri="{BB962C8B-B14F-4D97-AF65-F5344CB8AC3E}">
        <p14:creationId xmlns:p14="http://schemas.microsoft.com/office/powerpoint/2010/main" val="380781488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5"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5" rIns="91427" bIns="45715" numCol="1" anchor="t" anchorCtr="0" compatLnSpc="1">
            <a:prstTxWarp prst="textNoShape">
              <a:avLst/>
            </a:prstTxWarp>
          </a:bodyPr>
          <a:lstStyle/>
          <a:p>
            <a:pPr defTabSz="914235"/>
            <a:endParaRPr lang="en-US" sz="1900">
              <a:solidFill>
                <a:srgbClr val="292929"/>
              </a:solidFill>
            </a:endParaRPr>
          </a:p>
        </p:txBody>
      </p:sp>
    </p:spTree>
    <p:extLst>
      <p:ext uri="{BB962C8B-B14F-4D97-AF65-F5344CB8AC3E}">
        <p14:creationId xmlns:p14="http://schemas.microsoft.com/office/powerpoint/2010/main" val="384022859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2"/>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35"/>
              <a:endParaRPr lang="en-US" sz="1600">
                <a:solidFill>
                  <a:srgbClr val="292929"/>
                </a:solidFill>
              </a:endParaRPr>
            </a:p>
          </p:txBody>
        </p:sp>
      </p:grpSp>
    </p:spTree>
    <p:extLst>
      <p:ext uri="{BB962C8B-B14F-4D97-AF65-F5344CB8AC3E}">
        <p14:creationId xmlns:p14="http://schemas.microsoft.com/office/powerpoint/2010/main" val="619748849"/>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4" tIns="41147" rIns="82294" bIns="41147" numCol="1" anchor="t" anchorCtr="0" compatLnSpc="1">
            <a:prstTxWarp prst="textNoShape">
              <a:avLst/>
            </a:prstTxWarp>
          </a:bodyPr>
          <a:lstStyle/>
          <a:p>
            <a:pPr defTabSz="914235"/>
            <a:endParaRPr lang="en-US" sz="1600">
              <a:solidFill>
                <a:srgbClr val="292929"/>
              </a:solidFill>
            </a:endParaRPr>
          </a:p>
        </p:txBody>
      </p:sp>
    </p:spTree>
    <p:extLst>
      <p:ext uri="{BB962C8B-B14F-4D97-AF65-F5344CB8AC3E}">
        <p14:creationId xmlns:p14="http://schemas.microsoft.com/office/powerpoint/2010/main" val="226641895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3"/>
            <a:ext cx="4205289" cy="461665"/>
          </a:xfrm>
        </p:spPr>
        <p:txBody>
          <a:bodyPr>
            <a:noAutofit/>
          </a:bodyPr>
          <a:lstStyle>
            <a:lvl1pPr marL="0" indent="0" algn="l" defTabSz="91423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18" indent="0" algn="ctr">
              <a:buNone/>
              <a:defRPr>
                <a:solidFill>
                  <a:schemeClr val="tx1">
                    <a:tint val="75000"/>
                  </a:schemeClr>
                </a:solidFill>
              </a:defRPr>
            </a:lvl2pPr>
            <a:lvl3pPr marL="914235" indent="0" algn="ctr">
              <a:buNone/>
              <a:defRPr>
                <a:solidFill>
                  <a:schemeClr val="tx1">
                    <a:tint val="75000"/>
                  </a:schemeClr>
                </a:solidFill>
              </a:defRPr>
            </a:lvl3pPr>
            <a:lvl4pPr marL="1371354" indent="0" algn="ctr">
              <a:buNone/>
              <a:defRPr>
                <a:solidFill>
                  <a:schemeClr val="tx1">
                    <a:tint val="75000"/>
                  </a:schemeClr>
                </a:solidFill>
              </a:defRPr>
            </a:lvl4pPr>
            <a:lvl5pPr marL="1828472" indent="0" algn="ctr">
              <a:buNone/>
              <a:defRPr>
                <a:solidFill>
                  <a:schemeClr val="tx1">
                    <a:tint val="75000"/>
                  </a:schemeClr>
                </a:solidFill>
              </a:defRPr>
            </a:lvl5pPr>
            <a:lvl6pPr marL="2285589" indent="0" algn="ctr">
              <a:buNone/>
              <a:defRPr>
                <a:solidFill>
                  <a:schemeClr val="tx1">
                    <a:tint val="75000"/>
                  </a:schemeClr>
                </a:solidFill>
              </a:defRPr>
            </a:lvl6pPr>
            <a:lvl7pPr marL="2742707" indent="0" algn="ctr">
              <a:buNone/>
              <a:defRPr>
                <a:solidFill>
                  <a:schemeClr val="tx1">
                    <a:tint val="75000"/>
                  </a:schemeClr>
                </a:solidFill>
              </a:defRPr>
            </a:lvl7pPr>
            <a:lvl8pPr marL="3199826" indent="0" algn="ctr">
              <a:buNone/>
              <a:defRPr>
                <a:solidFill>
                  <a:schemeClr val="tx1">
                    <a:tint val="75000"/>
                  </a:schemeClr>
                </a:solidFill>
              </a:defRPr>
            </a:lvl8pPr>
            <a:lvl9pPr marL="365694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0"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35"/>
              <a:endParaRPr lang="en-US" sz="1900">
                <a:solidFill>
                  <a:srgbClr val="292929"/>
                </a:solidFill>
              </a:endParaRPr>
            </a:p>
          </p:txBody>
        </p:sp>
      </p:grpSp>
    </p:spTree>
    <p:extLst>
      <p:ext uri="{BB962C8B-B14F-4D97-AF65-F5344CB8AC3E}">
        <p14:creationId xmlns:p14="http://schemas.microsoft.com/office/powerpoint/2010/main" val="474750317"/>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8"/>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0"/>
            <a:ext cx="2506560" cy="291353"/>
          </a:xfrm>
          <a:prstGeom prst="rect">
            <a:avLst/>
          </a:prstGeom>
        </p:spPr>
      </p:pic>
    </p:spTree>
    <p:extLst>
      <p:ext uri="{BB962C8B-B14F-4D97-AF65-F5344CB8AC3E}">
        <p14:creationId xmlns:p14="http://schemas.microsoft.com/office/powerpoint/2010/main" val="294379433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4"/>
            <a:ext cx="11173090" cy="415484"/>
          </a:xfrm>
          <a:prstGeom prst="rect">
            <a:avLst/>
          </a:prstGeom>
          <a:noFill/>
          <a:ln w="12700">
            <a:noFill/>
            <a:miter lim="800000"/>
            <a:headEnd type="none" w="sm" len="sm"/>
            <a:tailEnd type="none" w="sm" len="sm"/>
          </a:ln>
          <a:effectLst/>
        </p:spPr>
        <p:txBody>
          <a:bodyPr vert="horz" wrap="square" lIns="91412" tIns="45707" rIns="91412" bIns="45707" numCol="1" anchor="t" anchorCtr="0" compatLnSpc="1">
            <a:prstTxWarp prst="textNoShape">
              <a:avLst/>
            </a:prstTxWarp>
            <a:spAutoFit/>
          </a:bodyPr>
          <a:lstStyle/>
          <a:p>
            <a:pPr algn="ctr" defTabSz="913972"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972"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8625736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2"/>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1"/>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2"/>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1"/>
            <a:ext cx="2497827" cy="290339"/>
          </a:xfrm>
          <a:prstGeom prst="rect">
            <a:avLst/>
          </a:prstGeom>
        </p:spPr>
      </p:pic>
    </p:spTree>
    <p:extLst>
      <p:ext uri="{BB962C8B-B14F-4D97-AF65-F5344CB8AC3E}">
        <p14:creationId xmlns:p14="http://schemas.microsoft.com/office/powerpoint/2010/main" val="379756613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96761731"/>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310" indent="-460310">
              <a:buClr>
                <a:srgbClr val="FFFFFF"/>
              </a:buClr>
              <a:buSzPct val="70000"/>
              <a:buFontTx/>
              <a:buBlip>
                <a:blip r:embed="rId2"/>
              </a:buBlip>
              <a:defRPr>
                <a:gradFill>
                  <a:gsLst>
                    <a:gs pos="0">
                      <a:srgbClr val="FFFFFF"/>
                    </a:gs>
                    <a:gs pos="86000">
                      <a:srgbClr val="FFFFFF"/>
                    </a:gs>
                  </a:gsLst>
                  <a:lin ang="5400000" scaled="0"/>
                </a:gradFill>
              </a:defRPr>
            </a:lvl1pPr>
            <a:lvl2pPr marL="855544" indent="-395233">
              <a:buClr>
                <a:srgbClr val="FFFFFF"/>
              </a:buClr>
              <a:buSzPct val="70000"/>
              <a:buFontTx/>
              <a:buBlip>
                <a:blip r:embed="rId2"/>
              </a:buBlip>
              <a:defRPr>
                <a:gradFill>
                  <a:gsLst>
                    <a:gs pos="0">
                      <a:srgbClr val="FFFFFF"/>
                    </a:gs>
                    <a:gs pos="86000">
                      <a:srgbClr val="FFFFFF"/>
                    </a:gs>
                  </a:gsLst>
                  <a:lin ang="5400000" scaled="0"/>
                </a:gradFill>
              </a:defRPr>
            </a:lvl2pPr>
            <a:lvl3pPr marL="1258713" indent="-403168">
              <a:buClr>
                <a:srgbClr val="FFFFFF"/>
              </a:buClr>
              <a:buSzPct val="70000"/>
              <a:buFontTx/>
              <a:buBlip>
                <a:blip r:embed="rId2"/>
              </a:buBlip>
              <a:defRPr>
                <a:gradFill>
                  <a:gsLst>
                    <a:gs pos="0">
                      <a:srgbClr val="FFFFFF"/>
                    </a:gs>
                    <a:gs pos="86000">
                      <a:srgbClr val="FFFFFF"/>
                    </a:gs>
                  </a:gsLst>
                  <a:lin ang="5400000" scaled="0"/>
                </a:gradFill>
              </a:defRPr>
            </a:lvl3pPr>
            <a:lvl4pPr marL="1604738" indent="-346027">
              <a:buClr>
                <a:srgbClr val="FFFFFF"/>
              </a:buClr>
              <a:buSzPct val="70000"/>
              <a:buFontTx/>
              <a:buBlip>
                <a:blip r:embed="rId2"/>
              </a:buBlip>
              <a:defRPr>
                <a:gradFill>
                  <a:gsLst>
                    <a:gs pos="0">
                      <a:srgbClr val="FFFFFF"/>
                    </a:gs>
                    <a:gs pos="86000">
                      <a:srgbClr val="FFFFFF"/>
                    </a:gs>
                  </a:gsLst>
                  <a:lin ang="5400000" scaled="0"/>
                </a:gradFill>
              </a:defRPr>
            </a:lvl4pPr>
            <a:lvl5pPr marL="1941242" indent="-33650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73" tIns="76185" rIns="152373"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660760528"/>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20" y="2824390"/>
            <a:ext cx="11155679" cy="1025921"/>
          </a:xfrm>
        </p:spPr>
        <p:txBody>
          <a:bodyPr anchor="b" anchorCtr="0">
            <a:spAutoFit/>
          </a:bodyPr>
          <a:lstStyle>
            <a:lvl1pPr>
              <a:lnSpc>
                <a:spcPct val="10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21" y="4297686"/>
            <a:ext cx="5454333" cy="1278983"/>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30" indent="0">
              <a:buFont typeface="Arial" pitchFamily="34" charset="0"/>
              <a:buNone/>
              <a:defRPr/>
            </a:lvl2pPr>
            <a:lvl3pPr marL="855401" indent="0">
              <a:buFont typeface="Arial" pitchFamily="34" charset="0"/>
              <a:buNone/>
              <a:defRPr/>
            </a:lvl3pPr>
            <a:lvl4pPr marL="1258504" indent="0">
              <a:buFont typeface="Arial" pitchFamily="34" charset="0"/>
              <a:buNone/>
              <a:defRPr/>
            </a:lvl4pPr>
            <a:lvl5pPr marL="1604467"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213148158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408" tIns="45705" rIns="91408" bIns="45705" numCol="1" anchor="t" anchorCtr="0" compatLnSpc="1">
            <a:prstTxWarp prst="textNoShape">
              <a:avLst/>
            </a:prstTxWarp>
            <a:spAutoFit/>
          </a:bodyPr>
          <a:lstStyle/>
          <a:p>
            <a:pPr algn="ctr" defTabSz="913934"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934"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254976300"/>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8" y="2834642"/>
            <a:ext cx="11155679"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297686"/>
            <a:ext cx="7513637" cy="448127"/>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08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8"/>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1432545167"/>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8" y="1920242"/>
            <a:ext cx="11155679" cy="2708435"/>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55"/>
            <a:ext cx="2506560" cy="291353"/>
          </a:xfrm>
          <a:prstGeom prst="rect">
            <a:avLst/>
          </a:prstGeom>
        </p:spPr>
      </p:pic>
    </p:spTree>
    <p:extLst>
      <p:ext uri="{BB962C8B-B14F-4D97-AF65-F5344CB8AC3E}">
        <p14:creationId xmlns:p14="http://schemas.microsoft.com/office/powerpoint/2010/main" val="7408830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5" tIns="45688" rIns="91375" bIns="45688" numCol="1" spcCol="0" rtlCol="0" anchor="ctr" anchorCtr="0" compatLnSpc="1">
            <a:prstTxWarp prst="textNoShape">
              <a:avLst/>
            </a:prstTxWarp>
          </a:bodyPr>
          <a:lstStyle/>
          <a:p>
            <a:pPr algn="ctr" defTabSz="91350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7"/>
            <a:ext cx="6945312" cy="1241879"/>
          </a:xfrm>
        </p:spPr>
        <p:txBody>
          <a:bodyPr lIns="182822" tIns="182822" anchor="ctr" anchorCtr="0"/>
          <a:lstStyle>
            <a:lvl1pPr marL="574499" indent="-57132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968" indent="-342796">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084" rtl="0" eaLnBrk="1" latinLnBrk="0" hangingPunct="1">
              <a:lnSpc>
                <a:spcPct val="90000"/>
              </a:lnSpc>
              <a:spcBef>
                <a:spcPts val="0"/>
              </a:spcBef>
              <a:spcAft>
                <a:spcPts val="900"/>
              </a:spcAft>
              <a:buSzPct val="80000"/>
            </a:pPr>
            <a:r>
              <a:rPr lang="en-US" smtClean="0"/>
              <a:t>Click to edit Master text styles</a:t>
            </a:r>
          </a:p>
          <a:p>
            <a:pPr marL="3175" lvl="1" indent="0" algn="l" defTabSz="91408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79" tIns="41139" rIns="82279" bIns="41139" numCol="1" anchor="t" anchorCtr="0" compatLnSpc="1">
            <a:prstTxWarp prst="textNoShape">
              <a:avLst/>
            </a:prstTxWarp>
          </a:bodyPr>
          <a:lstStyle/>
          <a:p>
            <a:pPr defTabSz="1218614"/>
            <a:endParaRPr lang="en-US" sz="1600">
              <a:solidFill>
                <a:srgbClr val="292929"/>
              </a:solidFill>
            </a:endParaRPr>
          </a:p>
        </p:txBody>
      </p:sp>
    </p:spTree>
    <p:extLst>
      <p:ext uri="{BB962C8B-B14F-4D97-AF65-F5344CB8AC3E}">
        <p14:creationId xmlns:p14="http://schemas.microsoft.com/office/powerpoint/2010/main" val="3937042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78"/>
            <a:ext cx="11155679" cy="961803"/>
          </a:xfrm>
        </p:spPr>
        <p:txBody>
          <a:bodyPr>
            <a:spAutoFit/>
          </a:bodyPr>
          <a:lstStyle>
            <a:lvl1pPr marL="0" indent="0">
              <a:buFontTx/>
              <a:buNone/>
              <a:defRPr sz="4000" spc="-100" baseline="0">
                <a:latin typeface="Segoe UI Light" pitchFamily="34" charset="0"/>
              </a:defRPr>
            </a:lvl1pPr>
            <a:lvl2pPr marL="3175" indent="0">
              <a:buFontTx/>
              <a:buNone/>
              <a:defRPr sz="2000" spc="-51"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443304661"/>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084"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20" y="1463680"/>
            <a:ext cx="11155679" cy="2045004"/>
          </a:xfrm>
        </p:spPr>
        <p:txBody>
          <a:bodyPr>
            <a:spAutoFit/>
          </a:bodyPr>
          <a:lstStyle>
            <a:lvl1pPr marL="0" indent="0">
              <a:buFontTx/>
              <a:buNone/>
              <a:defRPr/>
            </a:lvl1pPr>
            <a:lvl2pPr marL="460230" indent="0">
              <a:buFontTx/>
              <a:buNone/>
              <a:defRPr/>
            </a:lvl2pPr>
            <a:lvl3pPr marL="914120" indent="0">
              <a:buFontTx/>
              <a:buNone/>
              <a:defRPr/>
            </a:lvl3pPr>
            <a:lvl4pPr marL="1369593" indent="0">
              <a:buFontTx/>
              <a:buNone/>
              <a:defRPr/>
            </a:lvl4pPr>
            <a:lvl5pPr marL="1836176"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32032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Tree>
    <p:extLst>
      <p:ext uri="{BB962C8B-B14F-4D97-AF65-F5344CB8AC3E}">
        <p14:creationId xmlns:p14="http://schemas.microsoft.com/office/powerpoint/2010/main" val="316906153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14912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297381"/>
          </a:xfrm>
        </p:spPr>
        <p:txBody>
          <a:bodyPr/>
          <a:lstStyle>
            <a:lvl1pPr marL="341209" indent="-341209">
              <a:lnSpc>
                <a:spcPct val="90000"/>
              </a:lnSpc>
              <a:buSzPct val="80000"/>
              <a:buFont typeface="Arial" pitchFamily="34" charset="0"/>
              <a:buChar char="•"/>
              <a:defRPr sz="3200"/>
            </a:lvl1pPr>
            <a:lvl2pPr marL="626870" indent="-285662">
              <a:lnSpc>
                <a:spcPct val="90000"/>
              </a:lnSpc>
              <a:buSzPct val="80000"/>
              <a:buFont typeface="Arial" pitchFamily="34" charset="0"/>
              <a:buChar char="•"/>
              <a:defRPr sz="2800"/>
            </a:lvl2pPr>
            <a:lvl3pPr marL="914120" indent="-287250">
              <a:lnSpc>
                <a:spcPct val="90000"/>
              </a:lnSpc>
              <a:buSzPct val="80000"/>
              <a:buFont typeface="Arial" pitchFamily="34" charset="0"/>
              <a:buChar char="•"/>
              <a:defRPr sz="2400"/>
            </a:lvl3pPr>
            <a:lvl4pPr marL="1712388" indent="-225356">
              <a:lnSpc>
                <a:spcPct val="90000"/>
              </a:lnSpc>
              <a:buSzPct val="80000"/>
              <a:buFont typeface="Arial" pitchFamily="34" charset="0"/>
              <a:buChar char="•"/>
              <a:defRPr sz="2000"/>
            </a:lvl4pPr>
            <a:lvl5pPr marL="1944090" indent="-231703">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056" indent="-45705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269" indent="-45705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666" indent="-34279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829" indent="-34279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184" indent="-34279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09" lvl="0" indent="-341209" algn="l" defTabSz="914084" rtl="0" eaLnBrk="1" latinLnBrk="0" hangingPunct="1">
              <a:lnSpc>
                <a:spcPct val="90000"/>
              </a:lnSpc>
              <a:spcBef>
                <a:spcPct val="20000"/>
              </a:spcBef>
              <a:buSzPct val="80000"/>
              <a:buFont typeface="Arial" pitchFamily="34" charset="0"/>
              <a:buChar char="•"/>
            </a:pPr>
            <a:r>
              <a:rPr lang="en-US" smtClean="0"/>
              <a:t>Click to edit Master text styles</a:t>
            </a:r>
          </a:p>
          <a:p>
            <a:pPr marL="341209" lvl="1" indent="-341209" algn="l" defTabSz="914084" rtl="0" eaLnBrk="1" latinLnBrk="0" hangingPunct="1">
              <a:lnSpc>
                <a:spcPct val="90000"/>
              </a:lnSpc>
              <a:spcBef>
                <a:spcPct val="20000"/>
              </a:spcBef>
              <a:buSzPct val="80000"/>
              <a:buFont typeface="Arial" pitchFamily="34" charset="0"/>
              <a:buChar char="•"/>
            </a:pPr>
            <a:r>
              <a:rPr lang="en-US" smtClean="0"/>
              <a:t>Second level</a:t>
            </a:r>
          </a:p>
          <a:p>
            <a:pPr marL="341209" lvl="2" indent="-341209" algn="l" defTabSz="914084" rtl="0" eaLnBrk="1" latinLnBrk="0" hangingPunct="1">
              <a:lnSpc>
                <a:spcPct val="90000"/>
              </a:lnSpc>
              <a:spcBef>
                <a:spcPct val="20000"/>
              </a:spcBef>
              <a:buSzPct val="80000"/>
              <a:buFont typeface="Arial" pitchFamily="34" charset="0"/>
              <a:buChar char="•"/>
            </a:pPr>
            <a:r>
              <a:rPr lang="en-US" smtClean="0"/>
              <a:t>Third level</a:t>
            </a:r>
          </a:p>
          <a:p>
            <a:pPr marL="341209" lvl="3" indent="-341209" algn="l" defTabSz="914084" rtl="0" eaLnBrk="1" latinLnBrk="0" hangingPunct="1">
              <a:lnSpc>
                <a:spcPct val="90000"/>
              </a:lnSpc>
              <a:spcBef>
                <a:spcPct val="20000"/>
              </a:spcBef>
              <a:buSzPct val="80000"/>
              <a:buFont typeface="Arial" pitchFamily="34" charset="0"/>
              <a:buChar char="•"/>
            </a:pPr>
            <a:r>
              <a:rPr lang="en-US" smtClean="0"/>
              <a:t>Fourth level</a:t>
            </a:r>
          </a:p>
          <a:p>
            <a:pPr marL="341209" lvl="4" indent="-341209" algn="l" defTabSz="91408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451554507"/>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507870" y="2266803"/>
            <a:ext cx="5484971" cy="1983449"/>
          </a:xfrm>
        </p:spPr>
        <p:txBody>
          <a:bodyPr/>
          <a:lstStyle>
            <a:lvl1pPr marL="403103" indent="-403103">
              <a:buSzPct val="80000"/>
              <a:buFont typeface="Arial" pitchFamily="34" charset="0"/>
              <a:buChar char="•"/>
              <a:defRPr sz="2800"/>
            </a:lvl1pPr>
            <a:lvl2pPr marL="744307" indent="-322164">
              <a:buSzPct val="80000"/>
              <a:buFont typeface="Arial" pitchFamily="34" charset="0"/>
              <a:buChar char="•"/>
              <a:defRPr sz="2800"/>
            </a:lvl2pPr>
            <a:lvl3pPr marL="1026799" indent="-282489" defTabSz="1029973">
              <a:buSzPct val="80000"/>
              <a:buFont typeface="Arial" pitchFamily="34" charset="0"/>
              <a:buChar char="•"/>
              <a:defRPr sz="2400"/>
            </a:lvl3pPr>
            <a:lvl4pPr marL="1317220" indent="-287250">
              <a:buSzPct val="80000"/>
              <a:buFont typeface="Arial" pitchFamily="34" charset="0"/>
              <a:buChar char="•"/>
              <a:defRPr sz="2000"/>
            </a:lvl4pPr>
            <a:lvl5pPr marL="1540991" indent="-223769">
              <a:buSzPct val="80000"/>
              <a:buFont typeface="Arial" pitchFamily="34" charset="0"/>
              <a:buChar cha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81725" y="1442879"/>
            <a:ext cx="5486400" cy="448127"/>
          </a:xfrm>
        </p:spPr>
        <p:txBody>
          <a:bodyPr anchor="b"/>
          <a:lstStyle>
            <a:lvl1pPr marL="0" indent="0">
              <a:lnSpc>
                <a:spcPct val="90000"/>
              </a:lnSpc>
              <a:spcBef>
                <a:spcPts val="0"/>
              </a:spcBef>
              <a:buNone/>
              <a:defRPr sz="3200" b="0">
                <a:latin typeface="Segoe UI Light" pitchFamily="34" charset="0"/>
              </a:defRPr>
            </a:lvl1pPr>
            <a:lvl2pPr marL="457040" indent="0">
              <a:buNone/>
              <a:defRPr sz="2000" b="1"/>
            </a:lvl2pPr>
            <a:lvl3pPr marL="914084" indent="0">
              <a:buNone/>
              <a:defRPr sz="1900" b="1"/>
            </a:lvl3pPr>
            <a:lvl4pPr marL="1371124" indent="0">
              <a:buNone/>
              <a:defRPr sz="1600" b="1"/>
            </a:lvl4pPr>
            <a:lvl5pPr marL="1828168" indent="0">
              <a:buNone/>
              <a:defRPr sz="1600" b="1"/>
            </a:lvl5pPr>
            <a:lvl6pPr marL="2285205" indent="0">
              <a:buNone/>
              <a:defRPr sz="1600" b="1"/>
            </a:lvl6pPr>
            <a:lvl7pPr marL="2742251" indent="0">
              <a:buNone/>
              <a:defRPr sz="1600" b="1"/>
            </a:lvl7pPr>
            <a:lvl8pPr marL="3199291" indent="0">
              <a:buNone/>
              <a:defRPr sz="1600" b="1"/>
            </a:lvl8pPr>
            <a:lvl9pPr marL="3656334"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231" indent="-29623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056" indent="-45705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940" indent="-34279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766" indent="-34279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105" indent="-34279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766" indent="-342796">
              <a:defRPr sz="1600"/>
            </a:lvl6pPr>
            <a:lvl7pPr marL="1602885" indent="-285662">
              <a:defRPr sz="1600"/>
            </a:lvl7pPr>
            <a:lvl8pPr>
              <a:defRPr sz="1600"/>
            </a:lvl8pPr>
            <a:lvl9pPr>
              <a:defRPr sz="1600"/>
            </a:lvl9pPr>
          </a:lstStyle>
          <a:p>
            <a:pPr marL="403103" lvl="0" indent="-403103" algn="l" defTabSz="914084" rtl="0" eaLnBrk="1" latinLnBrk="0" hangingPunct="1">
              <a:lnSpc>
                <a:spcPct val="90000"/>
              </a:lnSpc>
              <a:spcBef>
                <a:spcPct val="20000"/>
              </a:spcBef>
              <a:buSzPct val="80000"/>
            </a:pPr>
            <a:r>
              <a:rPr lang="en-US" dirty="0" smtClean="0"/>
              <a:t>Click to edit Master text styles</a:t>
            </a:r>
          </a:p>
          <a:p>
            <a:pPr marL="403103" lvl="1" indent="-403103" algn="l" defTabSz="914084" rtl="0" eaLnBrk="1" latinLnBrk="0" hangingPunct="1">
              <a:lnSpc>
                <a:spcPct val="90000"/>
              </a:lnSpc>
              <a:spcBef>
                <a:spcPct val="20000"/>
              </a:spcBef>
              <a:buSzPct val="80000"/>
            </a:pPr>
            <a:r>
              <a:rPr lang="en-US" dirty="0" smtClean="0"/>
              <a:t>Second level</a:t>
            </a:r>
          </a:p>
          <a:p>
            <a:pPr marL="403103" lvl="2" indent="-403103" algn="l" defTabSz="914084" rtl="0" eaLnBrk="1" latinLnBrk="0" hangingPunct="1">
              <a:lnSpc>
                <a:spcPct val="90000"/>
              </a:lnSpc>
              <a:spcBef>
                <a:spcPct val="20000"/>
              </a:spcBef>
              <a:buSzPct val="80000"/>
            </a:pPr>
            <a:r>
              <a:rPr lang="en-US" dirty="0" smtClean="0"/>
              <a:t>Third level</a:t>
            </a:r>
          </a:p>
          <a:p>
            <a:pPr marL="403103" lvl="3" indent="-403103" algn="l" defTabSz="914084" rtl="0" eaLnBrk="1" latinLnBrk="0" hangingPunct="1">
              <a:lnSpc>
                <a:spcPct val="90000"/>
              </a:lnSpc>
              <a:spcBef>
                <a:spcPct val="20000"/>
              </a:spcBef>
              <a:buSzPct val="80000"/>
            </a:pPr>
            <a:r>
              <a:rPr lang="en-US" dirty="0" smtClean="0"/>
              <a:t>Fourth level</a:t>
            </a:r>
          </a:p>
          <a:p>
            <a:pPr marL="403103" lvl="4" indent="-403103" algn="l" defTabSz="914084"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38771232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50"/>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426493627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02"/>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197"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4"/>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317081673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60"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1" tIns="45707" rIns="91411" bIns="45707" numCol="1" anchor="t" anchorCtr="0" compatLnSpc="1">
            <a:prstTxWarp prst="textNoShape">
              <a:avLst/>
            </a:prstTxWarp>
          </a:bodyPr>
          <a:lstStyle/>
          <a:p>
            <a:pPr defTabSz="914084"/>
            <a:endParaRPr lang="en-US">
              <a:solidFill>
                <a:srgbClr val="292929"/>
              </a:solidFill>
            </a:endParaRPr>
          </a:p>
        </p:txBody>
      </p:sp>
    </p:spTree>
    <p:extLst>
      <p:ext uri="{BB962C8B-B14F-4D97-AF65-F5344CB8AC3E}">
        <p14:creationId xmlns:p14="http://schemas.microsoft.com/office/powerpoint/2010/main" val="181971718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8"/>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084"/>
              <a:endParaRPr lang="en-US" sz="1600">
                <a:solidFill>
                  <a:srgbClr val="292929"/>
                </a:solidFill>
              </a:endParaRPr>
            </a:p>
          </p:txBody>
        </p:sp>
      </p:grpSp>
    </p:spTree>
    <p:extLst>
      <p:ext uri="{BB962C8B-B14F-4D97-AF65-F5344CB8AC3E}">
        <p14:creationId xmlns:p14="http://schemas.microsoft.com/office/powerpoint/2010/main" val="2596507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79" tIns="41139" rIns="82279" bIns="41139" numCol="1" anchor="t" anchorCtr="0" compatLnSpc="1">
            <a:prstTxWarp prst="textNoShape">
              <a:avLst/>
            </a:prstTxWarp>
          </a:bodyPr>
          <a:lstStyle/>
          <a:p>
            <a:pPr defTabSz="914084"/>
            <a:endParaRPr lang="en-US" sz="1600">
              <a:solidFill>
                <a:srgbClr val="292929"/>
              </a:solidFill>
            </a:endParaRPr>
          </a:p>
        </p:txBody>
      </p:sp>
    </p:spTree>
    <p:extLst>
      <p:ext uri="{BB962C8B-B14F-4D97-AF65-F5344CB8AC3E}">
        <p14:creationId xmlns:p14="http://schemas.microsoft.com/office/powerpoint/2010/main" val="6414467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6"/>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9"/>
            <a:ext cx="4205289" cy="461665"/>
          </a:xfrm>
        </p:spPr>
        <p:txBody>
          <a:bodyPr>
            <a:noAutofit/>
          </a:bodyPr>
          <a:lstStyle>
            <a:lvl1pPr marL="0" indent="0" algn="l" defTabSz="91408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040" indent="0" algn="ctr">
              <a:buNone/>
              <a:defRPr>
                <a:solidFill>
                  <a:schemeClr val="tx1">
                    <a:tint val="75000"/>
                  </a:schemeClr>
                </a:solidFill>
              </a:defRPr>
            </a:lvl2pPr>
            <a:lvl3pPr marL="914084" indent="0" algn="ctr">
              <a:buNone/>
              <a:defRPr>
                <a:solidFill>
                  <a:schemeClr val="tx1">
                    <a:tint val="75000"/>
                  </a:schemeClr>
                </a:solidFill>
              </a:defRPr>
            </a:lvl3pPr>
            <a:lvl4pPr marL="1371124" indent="0" algn="ctr">
              <a:buNone/>
              <a:defRPr>
                <a:solidFill>
                  <a:schemeClr val="tx1">
                    <a:tint val="75000"/>
                  </a:schemeClr>
                </a:solidFill>
              </a:defRPr>
            </a:lvl4pPr>
            <a:lvl5pPr marL="1828168" indent="0" algn="ctr">
              <a:buNone/>
              <a:defRPr>
                <a:solidFill>
                  <a:schemeClr val="tx1">
                    <a:tint val="75000"/>
                  </a:schemeClr>
                </a:solidFill>
              </a:defRPr>
            </a:lvl5pPr>
            <a:lvl6pPr marL="2285205" indent="0" algn="ctr">
              <a:buNone/>
              <a:defRPr>
                <a:solidFill>
                  <a:schemeClr val="tx1">
                    <a:tint val="75000"/>
                  </a:schemeClr>
                </a:solidFill>
              </a:defRPr>
            </a:lvl6pPr>
            <a:lvl7pPr marL="2742251" indent="0" algn="ctr">
              <a:buNone/>
              <a:defRPr>
                <a:solidFill>
                  <a:schemeClr val="tx1">
                    <a:tint val="75000"/>
                  </a:schemeClr>
                </a:solidFill>
              </a:defRPr>
            </a:lvl7pPr>
            <a:lvl8pPr marL="3199291" indent="0" algn="ctr">
              <a:buNone/>
              <a:defRPr>
                <a:solidFill>
                  <a:schemeClr val="tx1">
                    <a:tint val="75000"/>
                  </a:schemeClr>
                </a:solidFill>
              </a:defRPr>
            </a:lvl8pPr>
            <a:lvl9pPr marL="365633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65" y="1905001"/>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84"/>
              <a:endParaRPr lang="en-US">
                <a:solidFill>
                  <a:srgbClr val="292929"/>
                </a:solidFill>
              </a:endParaRPr>
            </a:p>
          </p:txBody>
        </p:sp>
      </p:grpSp>
    </p:spTree>
    <p:extLst>
      <p:ext uri="{BB962C8B-B14F-4D97-AF65-F5344CB8AC3E}">
        <p14:creationId xmlns:p14="http://schemas.microsoft.com/office/powerpoint/2010/main" val="317269118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6" y="3140275"/>
            <a:ext cx="3546476" cy="577452"/>
          </a:xfrm>
          <a:prstGeom prst="rect">
            <a:avLst/>
          </a:prstGeom>
          <a:noFill/>
          <a:ln>
            <a:noFill/>
          </a:ln>
        </p:spPr>
      </p:pic>
      <p:sp>
        <p:nvSpPr>
          <p:cNvPr id="3" name="Text Box 3"/>
          <p:cNvSpPr txBox="1">
            <a:spLocks noChangeArrowheads="1"/>
          </p:cNvSpPr>
          <p:nvPr userDrawn="1"/>
        </p:nvSpPr>
        <p:spPr bwMode="blackWhite">
          <a:xfrm>
            <a:off x="507869" y="6083575"/>
            <a:ext cx="11173090" cy="415484"/>
          </a:xfrm>
          <a:prstGeom prst="rect">
            <a:avLst/>
          </a:prstGeom>
          <a:noFill/>
          <a:ln w="12700">
            <a:noFill/>
            <a:miter lim="800000"/>
            <a:headEnd type="none" w="sm" len="sm"/>
            <a:tailEnd type="none" w="sm" len="sm"/>
          </a:ln>
          <a:effectLst/>
        </p:spPr>
        <p:txBody>
          <a:bodyPr vert="horz" wrap="square" lIns="91396" tIns="45699" rIns="91396" bIns="45699" numCol="1" anchor="t" anchorCtr="0" compatLnSpc="1">
            <a:prstTxWarp prst="textNoShape">
              <a:avLst/>
            </a:prstTxWarp>
            <a:spAutoFit/>
          </a:bodyPr>
          <a:lstStyle/>
          <a:p>
            <a:pPr algn="ctr" defTabSz="913820"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820"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00" dirty="0" smtClean="0">
                <a:solidFill>
                  <a:srgbClr val="FFFFFF">
                    <a:alpha val="99000"/>
                  </a:srgbClr>
                </a:solidFill>
                <a:cs typeface="Arial" charset="0"/>
              </a:rPr>
              <a:t>. Because </a:t>
            </a:r>
            <a:r>
              <a:rPr lang="en-US" sz="700"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rgbClr val="FFFFFF">
                    <a:alpha val="99000"/>
                  </a:srgbClr>
                </a:solidFill>
                <a:cs typeface="Arial" charset="0"/>
              </a:rPr>
              <a:t>. 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401427440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7111600"/>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800"/>
            <a:ext cx="11149013" cy="2045004"/>
          </a:xfrm>
        </p:spPr>
        <p:txBody>
          <a:bodyPr/>
          <a:lstStyle>
            <a:lvl1pPr marL="460230" indent="-460230">
              <a:buClr>
                <a:srgbClr val="FFFFFF"/>
              </a:buClr>
              <a:buSzPct val="70000"/>
              <a:buFontTx/>
              <a:buBlip>
                <a:blip r:embed="rId2"/>
              </a:buBlip>
              <a:defRPr>
                <a:gradFill>
                  <a:gsLst>
                    <a:gs pos="0">
                      <a:srgbClr val="FFFFFF"/>
                    </a:gs>
                    <a:gs pos="86000">
                      <a:srgbClr val="FFFFFF"/>
                    </a:gs>
                  </a:gsLst>
                  <a:lin ang="5400000" scaled="0"/>
                </a:gradFill>
              </a:defRPr>
            </a:lvl1pPr>
            <a:lvl2pPr marL="855401" indent="-395170">
              <a:buClr>
                <a:srgbClr val="FFFFFF"/>
              </a:buClr>
              <a:buSzPct val="70000"/>
              <a:buFontTx/>
              <a:buBlip>
                <a:blip r:embed="rId2"/>
              </a:buBlip>
              <a:defRPr>
                <a:gradFill>
                  <a:gsLst>
                    <a:gs pos="0">
                      <a:srgbClr val="FFFFFF"/>
                    </a:gs>
                    <a:gs pos="86000">
                      <a:srgbClr val="FFFFFF"/>
                    </a:gs>
                  </a:gsLst>
                  <a:lin ang="5400000" scaled="0"/>
                </a:gradFill>
              </a:defRPr>
            </a:lvl2pPr>
            <a:lvl3pPr marL="1258504" indent="-403103">
              <a:buClr>
                <a:srgbClr val="FFFFFF"/>
              </a:buClr>
              <a:buSzPct val="70000"/>
              <a:buFontTx/>
              <a:buBlip>
                <a:blip r:embed="rId2"/>
              </a:buBlip>
              <a:defRPr>
                <a:gradFill>
                  <a:gsLst>
                    <a:gs pos="0">
                      <a:srgbClr val="FFFFFF"/>
                    </a:gs>
                    <a:gs pos="86000">
                      <a:srgbClr val="FFFFFF"/>
                    </a:gs>
                  </a:gsLst>
                  <a:lin ang="5400000" scaled="0"/>
                </a:gradFill>
              </a:defRPr>
            </a:lvl3pPr>
            <a:lvl4pPr marL="1604467" indent="-345968">
              <a:buClr>
                <a:srgbClr val="FFFFFF"/>
              </a:buClr>
              <a:buSzPct val="70000"/>
              <a:buFontTx/>
              <a:buBlip>
                <a:blip r:embed="rId2"/>
              </a:buBlip>
              <a:defRPr>
                <a:gradFill>
                  <a:gsLst>
                    <a:gs pos="0">
                      <a:srgbClr val="FFFFFF"/>
                    </a:gs>
                    <a:gs pos="86000">
                      <a:srgbClr val="FFFFFF"/>
                    </a:gs>
                  </a:gsLst>
                  <a:lin ang="5400000" scaled="0"/>
                </a:gradFill>
              </a:defRPr>
            </a:lvl4pPr>
            <a:lvl5pPr marL="1940920" indent="-3364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46" tIns="76169" rIns="152346" bIns="76169"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68418991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17323"/>
            <a:ext cx="11149013" cy="1043020"/>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04" indent="-40310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467" indent="-3459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920" indent="-3364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15915279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4"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30" indent="0">
              <a:buFont typeface="Arial" pitchFamily="34" charset="0"/>
              <a:buNone/>
              <a:defRPr/>
            </a:lvl2pPr>
            <a:lvl3pPr marL="855579" indent="0">
              <a:buFont typeface="Arial" pitchFamily="34" charset="0"/>
              <a:buNone/>
              <a:defRPr/>
            </a:lvl3pPr>
            <a:lvl4pPr marL="1258765" indent="0">
              <a:buFont typeface="Arial" pitchFamily="34" charset="0"/>
              <a:buNone/>
              <a:defRPr/>
            </a:lvl4pPr>
            <a:lvl5pPr marL="160480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24459905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765" indent="-4031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06" indent="-34604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322" indent="-3365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59279286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9967853"/>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07" indent="-342866">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66" indent="-342866">
              <a:spcBef>
                <a:spcPts val="0"/>
              </a:spcBef>
              <a:spcAft>
                <a:spcPts val="400"/>
              </a:spcAft>
              <a:buFont typeface="Arial" pitchFamily="34" charset="0"/>
              <a:buChar char="•"/>
              <a:defRPr/>
            </a:lvl5pPr>
            <a:lvl6pPr marL="1033361" indent="-342866">
              <a:buFont typeface="Arial" pitchFamily="34" charset="0"/>
              <a:buChar char="•"/>
              <a:defRPr sz="2400">
                <a:gradFill>
                  <a:gsLst>
                    <a:gs pos="0">
                      <a:srgbClr val="595959"/>
                    </a:gs>
                    <a:gs pos="86000">
                      <a:srgbClr val="595959"/>
                    </a:gs>
                  </a:gsLst>
                  <a:lin ang="5400000" scaled="0"/>
                </a:gradFill>
              </a:defRPr>
            </a:lvl6pPr>
            <a:lvl7pPr marL="1255590" indent="-225403">
              <a:defRPr>
                <a:gradFill>
                  <a:gsLst>
                    <a:gs pos="0">
                      <a:srgbClr val="595959"/>
                    </a:gs>
                    <a:gs pos="86000">
                      <a:srgbClr val="595959"/>
                    </a:gs>
                  </a:gsLst>
                  <a:lin ang="5400000" scaled="0"/>
                </a:gradFill>
              </a:defRPr>
            </a:lvl7pPr>
            <a:lvl8pPr marL="1487343" indent="-231753">
              <a:defRPr>
                <a:gradFill>
                  <a:gsLst>
                    <a:gs pos="0">
                      <a:srgbClr val="595959"/>
                    </a:gs>
                    <a:gs pos="86000">
                      <a:srgbClr val="595959"/>
                    </a:gs>
                  </a:gsLst>
                  <a:lin ang="5400000" scaled="0"/>
                </a:gradFill>
              </a:defRPr>
            </a:lvl8pPr>
          </a:lstStyle>
          <a:p>
            <a:pPr marL="346041" lvl="0" indent="-346041" algn="l" defTabSz="914274" rtl="0" eaLnBrk="1" latinLnBrk="0" hangingPunct="1">
              <a:lnSpc>
                <a:spcPct val="90000"/>
              </a:lnSpc>
              <a:spcBef>
                <a:spcPct val="20000"/>
              </a:spcBef>
              <a:buSzPct val="90000"/>
              <a:buFont typeface="Arial" pitchFamily="34" charset="0"/>
              <a:buChar char="•"/>
            </a:pPr>
            <a:r>
              <a:rPr lang="en-US" smtClean="0"/>
              <a:t>Click to edit Master text styles</a:t>
            </a:r>
          </a:p>
          <a:p>
            <a:pPr marL="346041" lvl="1" indent="-346041" algn="l" defTabSz="914274" rtl="0" eaLnBrk="1" latinLnBrk="0" hangingPunct="1">
              <a:lnSpc>
                <a:spcPct val="90000"/>
              </a:lnSpc>
              <a:spcBef>
                <a:spcPct val="20000"/>
              </a:spcBef>
              <a:buSzPct val="90000"/>
              <a:buFont typeface="Arial" pitchFamily="34" charset="0"/>
              <a:buChar char="•"/>
            </a:pPr>
            <a:r>
              <a:rPr lang="en-US" smtClean="0"/>
              <a:t>Second level</a:t>
            </a:r>
          </a:p>
          <a:p>
            <a:pPr marL="346041" lvl="2" indent="-346041" algn="l" defTabSz="914274" rtl="0" eaLnBrk="1" latinLnBrk="0" hangingPunct="1">
              <a:lnSpc>
                <a:spcPct val="90000"/>
              </a:lnSpc>
              <a:spcBef>
                <a:spcPct val="20000"/>
              </a:spcBef>
              <a:buSzPct val="90000"/>
              <a:buFont typeface="Arial" pitchFamily="34" charset="0"/>
              <a:buChar char="•"/>
            </a:pPr>
            <a:r>
              <a:rPr lang="en-US" smtClean="0"/>
              <a:t>Third level</a:t>
            </a:r>
          </a:p>
          <a:p>
            <a:pPr marL="346041" lvl="3" indent="-346041" algn="l" defTabSz="914274" rtl="0" eaLnBrk="1" latinLnBrk="0" hangingPunct="1">
              <a:lnSpc>
                <a:spcPct val="90000"/>
              </a:lnSpc>
              <a:spcBef>
                <a:spcPct val="20000"/>
              </a:spcBef>
              <a:buSzPct val="90000"/>
              <a:buFont typeface="Arial" pitchFamily="34" charset="0"/>
              <a:buChar char="•"/>
            </a:pPr>
            <a:r>
              <a:rPr lang="en-US" smtClean="0"/>
              <a:t>Fourth level</a:t>
            </a:r>
          </a:p>
          <a:p>
            <a:pPr marL="346041" lvl="4" indent="-346041" algn="l" defTabSz="91427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99802085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1"/>
            <a:ext cx="5486400" cy="2443746"/>
          </a:xfrm>
        </p:spPr>
        <p:txBody>
          <a:bodyPr/>
          <a:lstStyle>
            <a:lvl1pPr marL="341279" indent="-341279">
              <a:lnSpc>
                <a:spcPct val="90000"/>
              </a:lnSpc>
              <a:buSzPct val="80000"/>
              <a:buFont typeface="Arial" pitchFamily="34" charset="0"/>
              <a:buChar char="•"/>
              <a:defRPr sz="3200"/>
            </a:lvl1pPr>
            <a:lvl2pPr marL="627002" indent="-285722">
              <a:lnSpc>
                <a:spcPct val="90000"/>
              </a:lnSpc>
              <a:buSzPct val="80000"/>
              <a:buFont typeface="Arial" pitchFamily="34" charset="0"/>
              <a:buChar char="•"/>
              <a:defRPr sz="2800"/>
            </a:lvl2pPr>
            <a:lvl3pPr marL="914310" indent="-287309">
              <a:lnSpc>
                <a:spcPct val="90000"/>
              </a:lnSpc>
              <a:buSzPct val="80000"/>
              <a:buFont typeface="Arial" pitchFamily="34" charset="0"/>
              <a:buChar char="•"/>
              <a:defRPr sz="2400"/>
            </a:lvl3pPr>
            <a:lvl4pPr marL="1712746" indent="-225403">
              <a:lnSpc>
                <a:spcPct val="90000"/>
              </a:lnSpc>
              <a:buSzPct val="80000"/>
              <a:buFont typeface="Arial" pitchFamily="34" charset="0"/>
              <a:buChar char="•"/>
              <a:defRPr sz="2000"/>
            </a:lvl4pPr>
            <a:lvl5pPr marL="1944497" indent="-231753">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1"/>
            <a:ext cx="5486400" cy="2443746"/>
          </a:xfrm>
        </p:spPr>
        <p:txBody>
          <a:bodyPr/>
          <a:lstStyle>
            <a:lvl1pPr marL="457155" indent="-457155">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35" indent="-457155">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67" indent="-34286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209" indent="-342866">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612" indent="-342866">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279" lvl="0" indent="-341279" algn="l" defTabSz="914274" rtl="0" eaLnBrk="1" latinLnBrk="0" hangingPunct="1">
              <a:lnSpc>
                <a:spcPct val="90000"/>
              </a:lnSpc>
              <a:spcBef>
                <a:spcPct val="20000"/>
              </a:spcBef>
              <a:buSzPct val="80000"/>
              <a:buFont typeface="Arial" pitchFamily="34" charset="0"/>
              <a:buChar char="•"/>
            </a:pPr>
            <a:r>
              <a:rPr lang="en-US" smtClean="0"/>
              <a:t>Click to edit Master text styles</a:t>
            </a:r>
          </a:p>
          <a:p>
            <a:pPr marL="341279" lvl="1" indent="-341279" algn="l" defTabSz="914274" rtl="0" eaLnBrk="1" latinLnBrk="0" hangingPunct="1">
              <a:lnSpc>
                <a:spcPct val="90000"/>
              </a:lnSpc>
              <a:spcBef>
                <a:spcPct val="20000"/>
              </a:spcBef>
              <a:buSzPct val="80000"/>
              <a:buFont typeface="Arial" pitchFamily="34" charset="0"/>
              <a:buChar char="•"/>
            </a:pPr>
            <a:r>
              <a:rPr lang="en-US" smtClean="0"/>
              <a:t>Second level</a:t>
            </a:r>
          </a:p>
          <a:p>
            <a:pPr marL="341279" lvl="2" indent="-341279" algn="l" defTabSz="914274" rtl="0" eaLnBrk="1" latinLnBrk="0" hangingPunct="1">
              <a:lnSpc>
                <a:spcPct val="90000"/>
              </a:lnSpc>
              <a:spcBef>
                <a:spcPct val="20000"/>
              </a:spcBef>
              <a:buSzPct val="80000"/>
              <a:buFont typeface="Arial" pitchFamily="34" charset="0"/>
              <a:buChar char="•"/>
            </a:pPr>
            <a:r>
              <a:rPr lang="en-US" smtClean="0"/>
              <a:t>Third level</a:t>
            </a:r>
          </a:p>
          <a:p>
            <a:pPr marL="341279" lvl="3" indent="-341279" algn="l" defTabSz="914274" rtl="0" eaLnBrk="1" latinLnBrk="0" hangingPunct="1">
              <a:lnSpc>
                <a:spcPct val="90000"/>
              </a:lnSpc>
              <a:spcBef>
                <a:spcPct val="20000"/>
              </a:spcBef>
              <a:buSzPct val="80000"/>
              <a:buFont typeface="Arial" pitchFamily="34" charset="0"/>
              <a:buChar char="•"/>
            </a:pPr>
            <a:r>
              <a:rPr lang="en-US" smtClean="0"/>
              <a:t>Fourth level</a:t>
            </a:r>
          </a:p>
          <a:p>
            <a:pPr marL="341279" lvl="4" indent="-341279" algn="l" defTabSz="91427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69504288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186" indent="-403186">
              <a:buSzPct val="80000"/>
              <a:buFont typeface="Arial" pitchFamily="34" charset="0"/>
              <a:buChar char="•"/>
              <a:defRPr sz="2800"/>
            </a:lvl1pPr>
            <a:lvl2pPr marL="744465" indent="-322231">
              <a:buSzPct val="80000"/>
              <a:buFont typeface="Arial" pitchFamily="34" charset="0"/>
              <a:buChar char="•"/>
              <a:defRPr sz="2800"/>
            </a:lvl2pPr>
            <a:lvl3pPr marL="1027012" indent="-282548" defTabSz="1030187">
              <a:buSzPct val="80000"/>
              <a:buFont typeface="Arial" pitchFamily="34" charset="0"/>
              <a:buChar char="•"/>
              <a:defRPr sz="2400"/>
            </a:lvl3pPr>
            <a:lvl4pPr marL="1317496" indent="-287309">
              <a:buSzPct val="80000"/>
              <a:buFont typeface="Arial" pitchFamily="34" charset="0"/>
              <a:buChar char="•"/>
              <a:defRPr sz="2000"/>
            </a:lvl4pPr>
            <a:lvl5pPr marL="1541312" indent="-223816">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1"/>
            <a:ext cx="5486400" cy="448127"/>
          </a:xfrm>
        </p:spPr>
        <p:txBody>
          <a:bodyPr anchor="b"/>
          <a:lstStyle>
            <a:lvl1pPr marL="0" indent="0">
              <a:lnSpc>
                <a:spcPct val="90000"/>
              </a:lnSpc>
              <a:spcBef>
                <a:spcPts val="0"/>
              </a:spcBef>
              <a:buNone/>
              <a:defRPr sz="3200" b="0">
                <a:latin typeface="Segoe UI Light" pitchFamily="34" charset="0"/>
              </a:defRPr>
            </a:lvl1pPr>
            <a:lvl2pPr marL="457137" indent="0">
              <a:buNone/>
              <a:defRPr sz="2000" b="1"/>
            </a:lvl2pPr>
            <a:lvl3pPr marL="914274" indent="0">
              <a:buNone/>
              <a:defRPr sz="1800" b="1"/>
            </a:lvl3pPr>
            <a:lvl4pPr marL="1371411" indent="0">
              <a:buNone/>
              <a:defRPr sz="1600" b="1"/>
            </a:lvl4pPr>
            <a:lvl5pPr marL="1828547" indent="0">
              <a:buNone/>
              <a:defRPr sz="1600" b="1"/>
            </a:lvl5pPr>
            <a:lvl6pPr marL="2285685" indent="0">
              <a:buNone/>
              <a:defRPr sz="1600" b="1"/>
            </a:lvl6pPr>
            <a:lvl7pPr marL="2742821" indent="0">
              <a:buNone/>
              <a:defRPr sz="1600" b="1"/>
            </a:lvl7pPr>
            <a:lvl8pPr marL="3199958" indent="0">
              <a:buNone/>
              <a:defRPr sz="1600" b="1"/>
            </a:lvl8pPr>
            <a:lvl9pPr marL="365709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292" indent="-2962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55" indent="-457155">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00" indent="-342866">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52" indent="-342866">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32" indent="-342866">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52" indent="-342866">
              <a:defRPr sz="1600"/>
            </a:lvl6pPr>
            <a:lvl7pPr marL="1603218" indent="-285722">
              <a:defRPr sz="1600"/>
            </a:lvl7pPr>
            <a:lvl8pPr>
              <a:defRPr sz="1600"/>
            </a:lvl8pPr>
            <a:lvl9pPr>
              <a:defRPr sz="1600"/>
            </a:lvl9pPr>
          </a:lstStyle>
          <a:p>
            <a:pPr marL="403186" lvl="0" indent="-403186" algn="l" defTabSz="914274" rtl="0" eaLnBrk="1" latinLnBrk="0" hangingPunct="1">
              <a:lnSpc>
                <a:spcPct val="90000"/>
              </a:lnSpc>
              <a:spcBef>
                <a:spcPct val="20000"/>
              </a:spcBef>
              <a:buSzPct val="80000"/>
            </a:pPr>
            <a:r>
              <a:rPr lang="en-US" smtClean="0"/>
              <a:t>Click to edit Master text styles</a:t>
            </a:r>
          </a:p>
          <a:p>
            <a:pPr marL="403186" lvl="1" indent="-403186" algn="l" defTabSz="914274" rtl="0" eaLnBrk="1" latinLnBrk="0" hangingPunct="1">
              <a:lnSpc>
                <a:spcPct val="90000"/>
              </a:lnSpc>
              <a:spcBef>
                <a:spcPct val="20000"/>
              </a:spcBef>
              <a:buSzPct val="80000"/>
            </a:pPr>
            <a:r>
              <a:rPr lang="en-US" smtClean="0"/>
              <a:t>Second level</a:t>
            </a:r>
          </a:p>
          <a:p>
            <a:pPr marL="403186" lvl="2" indent="-403186" algn="l" defTabSz="914274" rtl="0" eaLnBrk="1" latinLnBrk="0" hangingPunct="1">
              <a:lnSpc>
                <a:spcPct val="90000"/>
              </a:lnSpc>
              <a:spcBef>
                <a:spcPct val="20000"/>
              </a:spcBef>
              <a:buSzPct val="80000"/>
            </a:pPr>
            <a:r>
              <a:rPr lang="en-US" smtClean="0"/>
              <a:t>Third level</a:t>
            </a:r>
          </a:p>
          <a:p>
            <a:pPr marL="403186" lvl="3" indent="-403186" algn="l" defTabSz="914274" rtl="0" eaLnBrk="1" latinLnBrk="0" hangingPunct="1">
              <a:lnSpc>
                <a:spcPct val="90000"/>
              </a:lnSpc>
              <a:spcBef>
                <a:spcPct val="20000"/>
              </a:spcBef>
              <a:buSzPct val="80000"/>
            </a:pPr>
            <a:r>
              <a:rPr lang="en-US" smtClean="0"/>
              <a:t>Fourth level</a:t>
            </a:r>
          </a:p>
          <a:p>
            <a:pPr marL="403186" lvl="4" indent="-403186" algn="l" defTabSz="91427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44442543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14406367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47897"/>
          </a:xfrm>
        </p:spPr>
        <p:txBody>
          <a:bodyPr/>
          <a:lstStyle>
            <a:lvl1pPr>
              <a:defRPr sz="54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3828310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44785232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5" tIns="45699" rIns="91395" bIns="45699" numCol="1" spcCol="0" rtlCol="0" anchor="ctr" anchorCtr="0" compatLnSpc="1">
            <a:prstTxWarp prst="textNoShape">
              <a:avLst/>
            </a:prstTxWarp>
          </a:bodyPr>
          <a:lstStyle/>
          <a:p>
            <a:pPr algn="ctr" defTabSz="91369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74"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2"/>
            <a:ext cx="6945312" cy="1241878"/>
          </a:xfrm>
        </p:spPr>
        <p:txBody>
          <a:bodyPr lIns="182862" tIns="182862" anchor="ctr" anchorCtr="0"/>
          <a:lstStyle>
            <a:lvl1pPr marL="574619" indent="-5714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274" rtl="0" eaLnBrk="1" latinLnBrk="0" hangingPunct="1">
              <a:lnSpc>
                <a:spcPct val="90000"/>
              </a:lnSpc>
              <a:spcBef>
                <a:spcPts val="0"/>
              </a:spcBef>
              <a:spcAft>
                <a:spcPts val="900"/>
              </a:spcAft>
              <a:buSzPct val="80000"/>
            </a:pPr>
            <a:r>
              <a:rPr lang="en-US" smtClean="0"/>
              <a:t>Click to edit Master text styles</a:t>
            </a:r>
          </a:p>
          <a:p>
            <a:pPr marL="3175" lvl="1" indent="0" algn="l" defTabSz="914274"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7" tIns="41149" rIns="82297" bIns="41149" numCol="1" anchor="t" anchorCtr="0" compatLnSpc="1">
            <a:prstTxWarp prst="textNoShape">
              <a:avLst/>
            </a:prstTxWarp>
          </a:bodyPr>
          <a:lstStyle/>
          <a:p>
            <a:pPr defTabSz="1218868"/>
            <a:endParaRPr lang="en-US" sz="1600">
              <a:solidFill>
                <a:srgbClr val="292929"/>
              </a:solidFill>
            </a:endParaRPr>
          </a:p>
        </p:txBody>
      </p:sp>
    </p:spTree>
    <p:extLst>
      <p:ext uri="{BB962C8B-B14F-4D97-AF65-F5344CB8AC3E}">
        <p14:creationId xmlns:p14="http://schemas.microsoft.com/office/powerpoint/2010/main" val="5984776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6"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2994031199"/>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6" rIns="91431" bIns="45716" numCol="1" anchor="t" anchorCtr="0" compatLnSpc="1">
            <a:prstTxWarp prst="textNoShape">
              <a:avLst/>
            </a:prstTxWarp>
          </a:bodyPr>
          <a:lstStyle/>
          <a:p>
            <a:pPr defTabSz="914274"/>
            <a:endParaRPr lang="en-US" sz="1800">
              <a:solidFill>
                <a:srgbClr val="292929"/>
              </a:solidFill>
            </a:endParaRPr>
          </a:p>
        </p:txBody>
      </p:sp>
    </p:spTree>
    <p:extLst>
      <p:ext uri="{BB962C8B-B14F-4D97-AF65-F5344CB8AC3E}">
        <p14:creationId xmlns:p14="http://schemas.microsoft.com/office/powerpoint/2010/main" val="472967267"/>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74"/>
              <a:endParaRPr lang="en-US" sz="1600">
                <a:solidFill>
                  <a:srgbClr val="292929"/>
                </a:solidFill>
              </a:endParaRPr>
            </a:p>
          </p:txBody>
        </p:sp>
      </p:grpSp>
    </p:spTree>
    <p:extLst>
      <p:ext uri="{BB962C8B-B14F-4D97-AF65-F5344CB8AC3E}">
        <p14:creationId xmlns:p14="http://schemas.microsoft.com/office/powerpoint/2010/main" val="77730856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4" y="1447799"/>
            <a:ext cx="11149013" cy="2000548"/>
          </a:xfrm>
        </p:spPr>
        <p:txBody>
          <a:bodyPr/>
          <a:lstStyle>
            <a:lvl1pPr marL="460290" indent="-460290">
              <a:buClr>
                <a:srgbClr val="FFFFFF"/>
              </a:buClr>
              <a:buSzPct val="70000"/>
              <a:buFontTx/>
              <a:buBlip>
                <a:blip r:embed="rId2"/>
              </a:buBlip>
              <a:defRPr>
                <a:gradFill>
                  <a:gsLst>
                    <a:gs pos="0">
                      <a:srgbClr val="FFFFFF"/>
                    </a:gs>
                    <a:gs pos="86000">
                      <a:srgbClr val="FFFFFF"/>
                    </a:gs>
                  </a:gsLst>
                  <a:lin ang="5400000" scaled="0"/>
                </a:gradFill>
              </a:defRPr>
            </a:lvl1pPr>
            <a:lvl2pPr marL="855509" indent="-395218">
              <a:buClr>
                <a:srgbClr val="FFFFFF"/>
              </a:buClr>
              <a:buSzPct val="70000"/>
              <a:buFontTx/>
              <a:buBlip>
                <a:blip r:embed="rId2"/>
              </a:buBlip>
              <a:defRPr>
                <a:gradFill>
                  <a:gsLst>
                    <a:gs pos="0">
                      <a:srgbClr val="FFFFFF"/>
                    </a:gs>
                    <a:gs pos="86000">
                      <a:srgbClr val="FFFFFF"/>
                    </a:gs>
                  </a:gsLst>
                  <a:lin ang="5400000" scaled="0"/>
                </a:gradFill>
              </a:defRPr>
            </a:lvl2pPr>
            <a:lvl3pPr marL="1258661" indent="-403151">
              <a:buClr>
                <a:srgbClr val="FFFFFF"/>
              </a:buClr>
              <a:buSzPct val="70000"/>
              <a:buFontTx/>
              <a:buBlip>
                <a:blip r:embed="rId2"/>
              </a:buBlip>
              <a:defRPr>
                <a:gradFill>
                  <a:gsLst>
                    <a:gs pos="0">
                      <a:srgbClr val="FFFFFF"/>
                    </a:gs>
                    <a:gs pos="86000">
                      <a:srgbClr val="FFFFFF"/>
                    </a:gs>
                  </a:gsLst>
                  <a:lin ang="5400000" scaled="0"/>
                </a:gradFill>
              </a:defRPr>
            </a:lvl3pPr>
            <a:lvl4pPr marL="1604671" indent="-346013">
              <a:buClr>
                <a:srgbClr val="FFFFFF"/>
              </a:buClr>
              <a:buSzPct val="70000"/>
              <a:buFontTx/>
              <a:buBlip>
                <a:blip r:embed="rId2"/>
              </a:buBlip>
              <a:defRPr>
                <a:gradFill>
                  <a:gsLst>
                    <a:gs pos="0">
                      <a:srgbClr val="FFFFFF"/>
                    </a:gs>
                    <a:gs pos="86000">
                      <a:srgbClr val="FFFFFF"/>
                    </a:gs>
                  </a:gsLst>
                  <a:lin ang="5400000" scaled="0"/>
                </a:gradFill>
              </a:defRPr>
            </a:lvl4pPr>
            <a:lvl5pPr marL="1941161" indent="-33648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66" tIns="76181" rIns="152366" bIns="7618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0593672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5"/>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7" tIns="41149" rIns="82297" bIns="41149" numCol="1" anchor="t" anchorCtr="0" compatLnSpc="1">
            <a:prstTxWarp prst="textNoShape">
              <a:avLst/>
            </a:prstTxWarp>
          </a:bodyPr>
          <a:lstStyle/>
          <a:p>
            <a:pPr defTabSz="914274"/>
            <a:endParaRPr lang="en-US" sz="1600">
              <a:solidFill>
                <a:srgbClr val="292929"/>
              </a:solidFill>
            </a:endParaRPr>
          </a:p>
        </p:txBody>
      </p:sp>
    </p:spTree>
    <p:extLst>
      <p:ext uri="{BB962C8B-B14F-4D97-AF65-F5344CB8AC3E}">
        <p14:creationId xmlns:p14="http://schemas.microsoft.com/office/powerpoint/2010/main" val="2295043109"/>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2"/>
            <a:ext cx="4205289" cy="461665"/>
          </a:xfrm>
        </p:spPr>
        <p:txBody>
          <a:bodyPr>
            <a:noAutofit/>
          </a:bodyPr>
          <a:lstStyle>
            <a:lvl1pPr marL="0" indent="0" algn="l" defTabSz="914274"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37" indent="0" algn="ctr">
              <a:buNone/>
              <a:defRPr>
                <a:solidFill>
                  <a:schemeClr val="tx1">
                    <a:tint val="75000"/>
                  </a:schemeClr>
                </a:solidFill>
              </a:defRPr>
            </a:lvl2pPr>
            <a:lvl3pPr marL="914274" indent="0" algn="ctr">
              <a:buNone/>
              <a:defRPr>
                <a:solidFill>
                  <a:schemeClr val="tx1">
                    <a:tint val="75000"/>
                  </a:schemeClr>
                </a:solidFill>
              </a:defRPr>
            </a:lvl3pPr>
            <a:lvl4pPr marL="1371411" indent="0" algn="ctr">
              <a:buNone/>
              <a:defRPr>
                <a:solidFill>
                  <a:schemeClr val="tx1">
                    <a:tint val="75000"/>
                  </a:schemeClr>
                </a:solidFill>
              </a:defRPr>
            </a:lvl4pPr>
            <a:lvl5pPr marL="1828547" indent="0" algn="ctr">
              <a:buNone/>
              <a:defRPr>
                <a:solidFill>
                  <a:schemeClr val="tx1">
                    <a:tint val="75000"/>
                  </a:schemeClr>
                </a:solidFill>
              </a:defRPr>
            </a:lvl5pPr>
            <a:lvl6pPr marL="2285685" indent="0" algn="ctr">
              <a:buNone/>
              <a:defRPr>
                <a:solidFill>
                  <a:schemeClr val="tx1">
                    <a:tint val="75000"/>
                  </a:schemeClr>
                </a:solidFill>
              </a:defRPr>
            </a:lvl6pPr>
            <a:lvl7pPr marL="2742821" indent="0" algn="ctr">
              <a:buNone/>
              <a:defRPr>
                <a:solidFill>
                  <a:schemeClr val="tx1">
                    <a:tint val="75000"/>
                  </a:schemeClr>
                </a:solidFill>
              </a:defRPr>
            </a:lvl7pPr>
            <a:lvl8pPr marL="3199958" indent="0" algn="ctr">
              <a:buNone/>
              <a:defRPr>
                <a:solidFill>
                  <a:schemeClr val="tx1">
                    <a:tint val="75000"/>
                  </a:schemeClr>
                </a:solidFill>
              </a:defRPr>
            </a:lvl8pPr>
            <a:lvl9pPr marL="365709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1"/>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74"/>
              <a:endParaRPr lang="en-US" sz="1800">
                <a:solidFill>
                  <a:srgbClr val="292929"/>
                </a:solidFill>
              </a:endParaRPr>
            </a:p>
          </p:txBody>
        </p:sp>
      </p:grpSp>
    </p:spTree>
    <p:extLst>
      <p:ext uri="{BB962C8B-B14F-4D97-AF65-F5344CB8AC3E}">
        <p14:creationId xmlns:p14="http://schemas.microsoft.com/office/powerpoint/2010/main" val="310802797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9" y="3467677"/>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5" y="6338048"/>
            <a:ext cx="2506561" cy="291353"/>
          </a:xfrm>
          <a:prstGeom prst="rect">
            <a:avLst/>
          </a:prstGeom>
        </p:spPr>
      </p:pic>
    </p:spTree>
    <p:extLst>
      <p:ext uri="{BB962C8B-B14F-4D97-AF65-F5344CB8AC3E}">
        <p14:creationId xmlns:p14="http://schemas.microsoft.com/office/powerpoint/2010/main" val="129389057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9" y="6083573"/>
            <a:ext cx="11173090" cy="415484"/>
          </a:xfrm>
          <a:prstGeom prst="rect">
            <a:avLst/>
          </a:prstGeom>
          <a:noFill/>
          <a:ln w="12700">
            <a:noFill/>
            <a:miter lim="800000"/>
            <a:headEnd type="none" w="sm" len="sm"/>
            <a:tailEnd type="none" w="sm" len="sm"/>
          </a:ln>
          <a:effectLst/>
        </p:spPr>
        <p:txBody>
          <a:bodyPr vert="horz" wrap="square" lIns="91416" tIns="45709" rIns="91416" bIns="45709" numCol="1" anchor="t" anchorCtr="0" compatLnSpc="1">
            <a:prstTxWarp prst="textNoShape">
              <a:avLst/>
            </a:prstTxWarp>
            <a:spAutoFit/>
          </a:bodyPr>
          <a:lstStyle/>
          <a:p>
            <a:pPr algn="ctr" defTabSz="914009" eaLnBrk="0" hangingPunct="0"/>
            <a:r>
              <a:rPr lang="en-US" sz="700">
                <a:solidFill>
                  <a:srgbClr val="FFFFFF">
                    <a:alpha val="99000"/>
                  </a:srgbClr>
                </a:solidFill>
                <a:cs typeface="Arial" charset="0"/>
              </a:rPr>
              <a:t>© </a:t>
            </a:r>
            <a:r>
              <a:rPr lang="en-US" sz="700" smtClean="0">
                <a:solidFill>
                  <a:srgbClr val="FFFFFF">
                    <a:alpha val="99000"/>
                  </a:srgbClr>
                </a:solidFill>
                <a:cs typeface="Arial" charset="0"/>
              </a:rPr>
              <a:t>2011 Microsoft </a:t>
            </a:r>
            <a:r>
              <a:rPr lang="en-US" sz="70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09" eaLnBrk="0" hangingPunct="0"/>
            <a:r>
              <a:rPr lang="en-US" sz="70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smtClean="0">
                <a:solidFill>
                  <a:srgbClr val="FFFFFF">
                    <a:alpha val="99000"/>
                  </a:srgbClr>
                </a:solidFill>
                <a:cs typeface="Arial" charset="0"/>
              </a:rPr>
              <a:t>MICROSOFT </a:t>
            </a:r>
            <a:r>
              <a:rPr lang="en-US" sz="70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976268197"/>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8127"/>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7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8"/>
          </a:xfrm>
          <a:prstGeom prst="rect">
            <a:avLst/>
          </a:prstGeom>
        </p:spPr>
      </p:pic>
    </p:spTree>
    <p:extLst>
      <p:ext uri="{BB962C8B-B14F-4D97-AF65-F5344CB8AC3E}">
        <p14:creationId xmlns:p14="http://schemas.microsoft.com/office/powerpoint/2010/main" val="1526824123"/>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01536763"/>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30" indent="-460330">
              <a:buClr>
                <a:srgbClr val="FFFFFF"/>
              </a:buClr>
              <a:buSzPct val="70000"/>
              <a:buFontTx/>
              <a:buBlip>
                <a:blip r:embed="rId2"/>
              </a:buBlip>
              <a:defRPr>
                <a:gradFill>
                  <a:gsLst>
                    <a:gs pos="0">
                      <a:srgbClr val="FFFFFF"/>
                    </a:gs>
                    <a:gs pos="86000">
                      <a:srgbClr val="FFFFFF"/>
                    </a:gs>
                  </a:gsLst>
                  <a:lin ang="5400000" scaled="0"/>
                </a:gradFill>
              </a:defRPr>
            </a:lvl1pPr>
            <a:lvl2pPr marL="855579" indent="-395249">
              <a:buClr>
                <a:srgbClr val="FFFFFF"/>
              </a:buClr>
              <a:buSzPct val="70000"/>
              <a:buFontTx/>
              <a:buBlip>
                <a:blip r:embed="rId2"/>
              </a:buBlip>
              <a:defRPr>
                <a:gradFill>
                  <a:gsLst>
                    <a:gs pos="0">
                      <a:srgbClr val="FFFFFF"/>
                    </a:gs>
                    <a:gs pos="86000">
                      <a:srgbClr val="FFFFFF"/>
                    </a:gs>
                  </a:gsLst>
                  <a:lin ang="5400000" scaled="0"/>
                </a:gradFill>
              </a:defRPr>
            </a:lvl2pPr>
            <a:lvl3pPr marL="1258765" indent="-403186">
              <a:buClr>
                <a:srgbClr val="FFFFFF"/>
              </a:buClr>
              <a:buSzPct val="70000"/>
              <a:buFontTx/>
              <a:buBlip>
                <a:blip r:embed="rId2"/>
              </a:buBlip>
              <a:defRPr>
                <a:gradFill>
                  <a:gsLst>
                    <a:gs pos="0">
                      <a:srgbClr val="FFFFFF"/>
                    </a:gs>
                    <a:gs pos="86000">
                      <a:srgbClr val="FFFFFF"/>
                    </a:gs>
                  </a:gsLst>
                  <a:lin ang="5400000" scaled="0"/>
                </a:gradFill>
              </a:defRPr>
            </a:lvl3pPr>
            <a:lvl4pPr marL="1604806" indent="-346041">
              <a:buClr>
                <a:srgbClr val="FFFFFF"/>
              </a:buClr>
              <a:buSzPct val="70000"/>
              <a:buFontTx/>
              <a:buBlip>
                <a:blip r:embed="rId2"/>
              </a:buBlip>
              <a:defRPr>
                <a:gradFill>
                  <a:gsLst>
                    <a:gs pos="0">
                      <a:srgbClr val="FFFFFF"/>
                    </a:gs>
                    <a:gs pos="86000">
                      <a:srgbClr val="FFFFFF"/>
                    </a:gs>
                  </a:gsLst>
                  <a:lin ang="5400000" scaled="0"/>
                </a:gradFill>
              </a:defRPr>
            </a:lvl4pPr>
            <a:lvl5pPr marL="1941322" indent="-33651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79" tIns="76190" rIns="152379" bIns="76190"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097978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3811237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4"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solidFill>
                  <a:srgbClr val="00188F"/>
                </a:solidFill>
                <a:latin typeface="+mj-lt"/>
              </a:defRPr>
            </a:lvl1pPr>
          </a:lstStyle>
          <a:p>
            <a:pPr lvl="0"/>
            <a:r>
              <a:rPr lang="en-US" dirty="0" smtClean="0"/>
              <a:t>Speaker Name</a:t>
            </a:r>
          </a:p>
        </p:txBody>
      </p:sp>
      <p:sp>
        <p:nvSpPr>
          <p:cNvPr id="5"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solidFill>
                  <a:srgbClr val="00188F"/>
                </a:solidFill>
              </a:defRPr>
            </a:lvl1pPr>
          </a:lstStyle>
          <a:p>
            <a:r>
              <a:rPr lang="en-US" dirty="0" smtClean="0"/>
              <a:t>Presentation title</a:t>
            </a:r>
            <a:endParaRPr lang="en-US" dirty="0"/>
          </a:p>
        </p:txBody>
      </p:sp>
      <p:pic>
        <p:nvPicPr>
          <p:cNvPr id="6" name="Picture 5"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360409553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168" y="2084172"/>
            <a:ext cx="8961914" cy="3586208"/>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2" y="2084187"/>
            <a:ext cx="8961851" cy="1793090"/>
          </a:xfrm>
          <a:noFill/>
        </p:spPr>
        <p:txBody>
          <a:bodyPr lIns="143390" tIns="89619" rIns="143390" bIns="89619" anchor="t" anchorCtr="0"/>
          <a:lstStyle>
            <a:lvl1pPr>
              <a:defRPr sz="5900" spc="-99" baseline="0">
                <a:gradFill>
                  <a:gsLst>
                    <a:gs pos="5833">
                      <a:schemeClr val="bg1"/>
                    </a:gs>
                    <a:gs pos="18000">
                      <a:schemeClr val="bg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bwMode="auto">
          <a:xfrm>
            <a:off x="269232" y="3878576"/>
            <a:ext cx="8961852" cy="1792326"/>
          </a:xfrm>
          <a:noFill/>
        </p:spPr>
        <p:txBody>
          <a:bodyPr lIns="143390" tIns="107542" rIns="143390" bIns="107542">
            <a:noAutofit/>
          </a:bodyPr>
          <a:lstStyle>
            <a:lvl1pPr marL="0" indent="0">
              <a:spcBef>
                <a:spcPts val="0"/>
              </a:spcBef>
              <a:buNone/>
              <a:defRPr sz="34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798"/>
            <a:ext cx="985810" cy="19031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2207579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2"/>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67473138"/>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3" cy="1794661"/>
          </a:xfrm>
          <a:noFill/>
        </p:spPr>
        <p:txBody>
          <a:bodyPr lIns="143390" tIns="107542" rIns="143390" bIns="107542">
            <a:noAutofit/>
          </a:bodyPr>
          <a:lstStyle>
            <a:lvl1pPr marL="0" indent="0">
              <a:spcBef>
                <a:spcPts val="0"/>
              </a:spcBef>
              <a:buNone/>
              <a:defRPr sz="34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233" y="2075840"/>
            <a:ext cx="9858042" cy="1801436"/>
          </a:xfrm>
          <a:noFill/>
        </p:spPr>
        <p:txBody>
          <a:bodyPr lIns="143390" tIns="89619" rIns="143390" bIns="89619" anchor="t" anchorCtr="0"/>
          <a:lstStyle>
            <a:lvl1pPr>
              <a:defRPr sz="5900" spc="-99"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54546" y="6196318"/>
            <a:ext cx="985810" cy="191269"/>
          </a:xfrm>
          <a:prstGeom prst="rect">
            <a:avLst/>
          </a:prstGeom>
        </p:spPr>
      </p:pic>
      <p:pic>
        <p:nvPicPr>
          <p:cNvPr id="4" name="Picture 3" descr="Azure_logo_wht-03.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291902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descr="WIN12_Morayma_06 copy.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6" cy="68580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754546" y="6197145"/>
            <a:ext cx="985810" cy="190310"/>
          </a:xfrm>
          <a:prstGeom prst="rect">
            <a:avLst/>
          </a:prstGeom>
        </p:spPr>
      </p:pic>
      <p:sp>
        <p:nvSpPr>
          <p:cNvPr id="14" name="Rectangle 13"/>
          <p:cNvSpPr/>
          <p:nvPr userDrawn="1"/>
        </p:nvSpPr>
        <p:spPr bwMode="gray">
          <a:xfrm>
            <a:off x="269232" y="1187620"/>
            <a:ext cx="7169531" cy="4482760"/>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hasCustomPrompt="1"/>
          </p:nvPr>
        </p:nvSpPr>
        <p:spPr bwMode="ltGray">
          <a:xfrm>
            <a:off x="269169" y="1187620"/>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16" name="Text Placeholder 4"/>
          <p:cNvSpPr>
            <a:spLocks noGrp="1"/>
          </p:cNvSpPr>
          <p:nvPr>
            <p:ph type="body" sz="quarter" idx="12" hasCustomPrompt="1"/>
          </p:nvPr>
        </p:nvSpPr>
        <p:spPr bwMode="ltGray">
          <a:xfrm>
            <a:off x="269232" y="2971385"/>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8" name="Picture 17"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4953121"/>
            <a:ext cx="2598927" cy="383815"/>
          </a:xfrm>
          <a:prstGeom prst="rect">
            <a:avLst/>
          </a:prstGeom>
        </p:spPr>
      </p:pic>
    </p:spTree>
    <p:extLst>
      <p:ext uri="{BB962C8B-B14F-4D97-AF65-F5344CB8AC3E}">
        <p14:creationId xmlns:p14="http://schemas.microsoft.com/office/powerpoint/2010/main" val="1051387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5 ">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0" y="1"/>
            <a:ext cx="1217832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2" y="1187644"/>
            <a:ext cx="7169531" cy="3586208"/>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2" y="1187645"/>
            <a:ext cx="7169531" cy="1793108"/>
          </a:xfrm>
          <a:noFill/>
        </p:spPr>
        <p:txBody>
          <a:bodyPr lIns="143390" tIns="89619" rIns="143390" bIns="89619" anchor="t" anchorCtr="0"/>
          <a:lstStyle>
            <a:lvl1pPr>
              <a:defRPr sz="5900" spc="-99"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69232" y="2971410"/>
            <a:ext cx="7169531" cy="1794661"/>
          </a:xfrm>
          <a:noFill/>
        </p:spPr>
        <p:txBody>
          <a:bodyPr lIns="143390" tIns="107542" rIns="143390" bIns="107542">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pic>
        <p:nvPicPr>
          <p:cNvPr id="11" name="Picture 10" descr="Azure_logo_wht-03.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5"/>
          </a:xfrm>
          <a:prstGeom prst="rect">
            <a:avLst/>
          </a:prstGeom>
        </p:spPr>
      </p:pic>
    </p:spTree>
    <p:extLst>
      <p:ext uri="{BB962C8B-B14F-4D97-AF65-F5344CB8AC3E}">
        <p14:creationId xmlns:p14="http://schemas.microsoft.com/office/powerpoint/2010/main" val="1781143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22" name="Picture 2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2" y="1"/>
            <a:ext cx="12179361" cy="6857999"/>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13" name="Rectangle 12"/>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15"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68" y="560065"/>
            <a:ext cx="2598927" cy="383814"/>
          </a:xfrm>
          <a:prstGeom prst="rect">
            <a:avLst/>
          </a:prstGeom>
        </p:spPr>
      </p:pic>
    </p:spTree>
    <p:extLst>
      <p:ext uri="{BB962C8B-B14F-4D97-AF65-F5344CB8AC3E}">
        <p14:creationId xmlns:p14="http://schemas.microsoft.com/office/powerpoint/2010/main" val="411407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3" name="Picture 2" descr="WIN12_Nick_06.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88825" cy="6858000"/>
          </a:xfrm>
          <a:prstGeom prst="rect">
            <a:avLst/>
          </a:prstGeom>
        </p:spPr>
      </p:pic>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650675" y="6164664"/>
            <a:ext cx="985810" cy="191269"/>
          </a:xfrm>
          <a:prstGeom prst="rect">
            <a:avLst/>
          </a:prstGeom>
        </p:spPr>
      </p:pic>
      <p:sp>
        <p:nvSpPr>
          <p:cNvPr id="5" name="Rectangle 4"/>
          <p:cNvSpPr/>
          <p:nvPr userDrawn="1"/>
        </p:nvSpPr>
        <p:spPr bwMode="gray">
          <a:xfrm>
            <a:off x="269232" y="2084147"/>
            <a:ext cx="7169531" cy="3586208"/>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269232" y="2082443"/>
            <a:ext cx="7169531" cy="1794808"/>
          </a:xfrm>
          <a:noFill/>
        </p:spPr>
        <p:txBody>
          <a:bodyPr lIns="143390" tIns="89619" rIns="143390" bIns="89619" anchor="t" anchorCtr="0"/>
          <a:lstStyle>
            <a:lvl1pPr>
              <a:defRPr sz="5300" spc="-99" baseline="0">
                <a:solidFill>
                  <a:srgbClr val="00188F"/>
                </a:solidFill>
              </a:defRPr>
            </a:lvl1pPr>
          </a:lstStyle>
          <a:p>
            <a:r>
              <a:rPr lang="en-US" dirty="0" smtClean="0"/>
              <a:t>Presentation title</a:t>
            </a:r>
            <a:endParaRPr lang="en-US" dirty="0"/>
          </a:p>
        </p:txBody>
      </p:sp>
      <p:sp>
        <p:nvSpPr>
          <p:cNvPr id="7" name="Text Placeholder 2"/>
          <p:cNvSpPr>
            <a:spLocks noGrp="1"/>
          </p:cNvSpPr>
          <p:nvPr>
            <p:ph type="body" sz="quarter" idx="14"/>
          </p:nvPr>
        </p:nvSpPr>
        <p:spPr bwMode="ltGray">
          <a:xfrm>
            <a:off x="269232" y="3877257"/>
            <a:ext cx="7169531" cy="1789991"/>
          </a:xfrm>
        </p:spPr>
        <p:txBody>
          <a:bodyPr tIns="107542" bIns="107542">
            <a:noAutofit/>
          </a:bodyPr>
          <a:lstStyle>
            <a:lvl1pPr marL="0" indent="0">
              <a:spcBef>
                <a:spcPts val="0"/>
              </a:spcBef>
              <a:buNone/>
              <a:defRPr sz="3200">
                <a:solidFill>
                  <a:srgbClr val="00188F"/>
                </a:solidFill>
              </a:defRPr>
            </a:lvl1pPr>
          </a:lstStyle>
          <a:p>
            <a:pPr lvl="0"/>
            <a:r>
              <a:rPr lang="en-US" smtClean="0"/>
              <a:t>Click to edit Master text styles</a:t>
            </a:r>
          </a:p>
        </p:txBody>
      </p:sp>
      <p:pic>
        <p:nvPicPr>
          <p:cNvPr id="8" name="Pictur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470" y="560065"/>
            <a:ext cx="2598922" cy="383814"/>
          </a:xfrm>
          <a:prstGeom prst="rect">
            <a:avLst/>
          </a:prstGeom>
        </p:spPr>
      </p:pic>
    </p:spTree>
    <p:extLst>
      <p:ext uri="{BB962C8B-B14F-4D97-AF65-F5344CB8AC3E}">
        <p14:creationId xmlns:p14="http://schemas.microsoft.com/office/powerpoint/2010/main" val="155416276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3122953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rgbClr val="00188F"/>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1" y="3877278"/>
            <a:ext cx="9858105" cy="1793881"/>
          </a:xfrm>
          <a:noFill/>
        </p:spPr>
        <p:txBody>
          <a:bodyPr lIns="179235" tIns="143390" rIns="179235" bIns="143390">
            <a:noAutofit/>
          </a:bodyPr>
          <a:lstStyle>
            <a:lvl1pPr marL="0" indent="0">
              <a:spcBef>
                <a:spcPts val="0"/>
              </a:spcBef>
              <a:buNone/>
              <a:defRPr sz="34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913278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solidFill>
                  <a:srgbClr val="00188F"/>
                </a:solidFill>
              </a:defRPr>
            </a:lvl1pPr>
          </a:lstStyle>
          <a:p>
            <a:r>
              <a:rPr lang="en-US" dirty="0" smtClean="0"/>
              <a:t>Video title</a:t>
            </a:r>
            <a:endParaRPr lang="en-US" dirty="0"/>
          </a:p>
        </p:txBody>
      </p:sp>
    </p:spTree>
    <p:extLst>
      <p:ext uri="{BB962C8B-B14F-4D97-AF65-F5344CB8AC3E}">
        <p14:creationId xmlns:p14="http://schemas.microsoft.com/office/powerpoint/2010/main" val="1090645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rgbClr val="00BCF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69232" y="1187644"/>
            <a:ext cx="9858042" cy="268963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90" rIns="179235" bIns="143390" numCol="1" spcCol="0" rtlCol="0" fromWordArt="0" anchor="t" anchorCtr="0" forceAA="0" compatLnSpc="1">
            <a:prstTxWarp prst="textNoShape">
              <a:avLst/>
            </a:prstTxWarp>
            <a:noAutofit/>
          </a:bodyPr>
          <a:lstStyle/>
          <a:p>
            <a:pPr algn="ctr" defTabSz="913891"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7"/>
            <a:ext cx="9856549" cy="2697988"/>
          </a:xfrm>
          <a:noFill/>
        </p:spPr>
        <p:txBody>
          <a:bodyPr tIns="89619" bIns="89619" anchor="t" anchorCtr="0"/>
          <a:lstStyle>
            <a:lvl1pPr>
              <a:defRPr sz="7100" spc="-99"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666139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rgbClr val="FFFFFF"/>
                </a:solidFill>
              </a:defRPr>
            </a:lvl1pPr>
          </a:lstStyle>
          <a:p>
            <a:r>
              <a:rPr lang="en-US" dirty="0" smtClean="0"/>
              <a:t>Big statement</a:t>
            </a:r>
            <a:endParaRPr lang="en-US" dirty="0"/>
          </a:p>
        </p:txBody>
      </p:sp>
    </p:spTree>
    <p:extLst>
      <p:ext uri="{BB962C8B-B14F-4D97-AF65-F5344CB8AC3E}">
        <p14:creationId xmlns:p14="http://schemas.microsoft.com/office/powerpoint/2010/main" val="28760408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7053912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6227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169" y="1187620"/>
            <a:ext cx="8065697" cy="5200312"/>
          </a:xfrm>
          <a:noFill/>
        </p:spPr>
        <p:txBody>
          <a:bodyPr tIns="89619" bIns="89619" anchor="t" anchorCtr="0"/>
          <a:lstStyle>
            <a:lvl1pPr marL="0" marR="0" indent="0" algn="l" defTabSz="914157" rtl="0" eaLnBrk="1" fontAlgn="auto" latinLnBrk="0" hangingPunct="1">
              <a:lnSpc>
                <a:spcPct val="90000"/>
              </a:lnSpc>
              <a:spcBef>
                <a:spcPct val="0"/>
              </a:spcBef>
              <a:spcAft>
                <a:spcPts val="0"/>
              </a:spcAft>
              <a:buClrTx/>
              <a:buSzTx/>
              <a:buFontTx/>
              <a:buNone/>
              <a:tabLst/>
              <a:defRPr lang="en-US" sz="5900" smtClean="0">
                <a:solidFill>
                  <a:schemeClr val="tx2"/>
                </a:solidFill>
              </a:defRPr>
            </a:lvl1pPr>
          </a:lstStyle>
          <a:p>
            <a:r>
              <a:rPr lang="en-US" dirty="0" smtClean="0"/>
              <a:t>Big statement</a:t>
            </a:r>
            <a:endParaRPr lang="en-US" dirty="0"/>
          </a:p>
        </p:txBody>
      </p:sp>
    </p:spTree>
    <p:extLst>
      <p:ext uri="{BB962C8B-B14F-4D97-AF65-F5344CB8AC3E}">
        <p14:creationId xmlns:p14="http://schemas.microsoft.com/office/powerpoint/2010/main" val="84868532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598110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rgbClr val="00188F"/>
                </a:solidFill>
              </a:defRPr>
            </a:lvl1pPr>
          </a:lstStyle>
          <a:p>
            <a:r>
              <a:rPr lang="en-US" dirty="0" smtClean="0"/>
              <a:t>Section title</a:t>
            </a:r>
            <a:endParaRPr lang="en-US" dirty="0"/>
          </a:p>
        </p:txBody>
      </p:sp>
    </p:spTree>
    <p:extLst>
      <p:ext uri="{BB962C8B-B14F-4D97-AF65-F5344CB8AC3E}">
        <p14:creationId xmlns:p14="http://schemas.microsoft.com/office/powerpoint/2010/main" val="6182037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4" name="Picture 3" descr="6977_Azure_Cloud_Full_09111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527860" y="0"/>
            <a:ext cx="6660966" cy="6858001"/>
          </a:xfrm>
          <a:prstGeom prst="rect">
            <a:avLst/>
          </a:prstGeom>
        </p:spPr>
      </p:pic>
      <p:sp>
        <p:nvSpPr>
          <p:cNvPr id="3" name="Title 1"/>
          <p:cNvSpPr>
            <a:spLocks noGrp="1"/>
          </p:cNvSpPr>
          <p:nvPr>
            <p:ph type="title" hasCustomPrompt="1"/>
          </p:nvPr>
        </p:nvSpPr>
        <p:spPr>
          <a:xfrm>
            <a:off x="269169" y="2084173"/>
            <a:ext cx="11650488" cy="1796217"/>
          </a:xfrm>
          <a:noFill/>
        </p:spPr>
        <p:txBody>
          <a:bodyPr tIns="89619" bIns="89619" anchor="t" anchorCtr="0"/>
          <a:lstStyle>
            <a:lvl1pPr>
              <a:defRPr sz="8600" spc="-99" baseline="0">
                <a:solidFill>
                  <a:schemeClr val="tx2"/>
                </a:solidFill>
              </a:defRPr>
            </a:lvl1pPr>
          </a:lstStyle>
          <a:p>
            <a:r>
              <a:rPr lang="en-US" dirty="0" smtClean="0"/>
              <a:t>Section title goes here</a:t>
            </a:r>
            <a:endParaRPr lang="en-US" dirty="0"/>
          </a:p>
        </p:txBody>
      </p:sp>
    </p:spTree>
    <p:extLst>
      <p:ext uri="{BB962C8B-B14F-4D97-AF65-F5344CB8AC3E}">
        <p14:creationId xmlns:p14="http://schemas.microsoft.com/office/powerpoint/2010/main" val="19075254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2"/>
        </a:solidFill>
        <a:effectLst/>
      </p:bgPr>
    </p:bg>
    <p:spTree>
      <p:nvGrpSpPr>
        <p:cNvPr id="1" name=""/>
        <p:cNvGrpSpPr/>
        <p:nvPr/>
      </p:nvGrpSpPr>
      <p:grpSpPr>
        <a:xfrm>
          <a:off x="0" y="0"/>
          <a:ext cx="0" cy="0"/>
          <a:chOff x="0" y="0"/>
          <a:chExt cx="0" cy="0"/>
        </a:xfrm>
      </p:grpSpPr>
      <p:sp>
        <p:nvSpPr>
          <p:cNvPr id="4" name="Rectangle 3"/>
          <p:cNvSpPr>
            <a:spLocks/>
          </p:cNvSpPr>
          <p:nvPr userDrawn="1"/>
        </p:nvSpPr>
        <p:spPr bwMode="auto">
          <a:xfrm>
            <a:off x="264511" y="1456608"/>
            <a:ext cx="4485615" cy="421339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9" tIns="143390" rIns="182839" bIns="143390" numCol="1" spcCol="0" rtlCol="0" fromWordArt="0" anchor="t" anchorCtr="0" forceAA="0" compatLnSpc="1">
            <a:prstTxWarp prst="textNoShape">
              <a:avLst/>
            </a:prstTxWarp>
            <a:noAutofit/>
          </a:bodyPr>
          <a:lstStyle/>
          <a:p>
            <a:pPr defTabSz="913891" fontAlgn="base">
              <a:lnSpc>
                <a:spcPct val="90000"/>
              </a:lnSpc>
              <a:spcBef>
                <a:spcPct val="0"/>
              </a:spcBef>
              <a:spcAft>
                <a:spcPct val="0"/>
              </a:spcAft>
            </a:pPr>
            <a:endParaRPr lang="en-US" sz="2000" dirty="0">
              <a:solidFill>
                <a:srgbClr val="00188F"/>
              </a:solidFill>
              <a:ea typeface="Segoe UI" pitchFamily="34" charset="0"/>
              <a:cs typeface="Segoe UI" pitchFamily="34" charset="0"/>
            </a:endParaRPr>
          </a:p>
        </p:txBody>
      </p:sp>
      <p:sp>
        <p:nvSpPr>
          <p:cNvPr id="8" name="Text Placeholder 5"/>
          <p:cNvSpPr>
            <a:spLocks noGrp="1"/>
          </p:cNvSpPr>
          <p:nvPr>
            <p:ph type="body" sz="quarter" idx="11"/>
          </p:nvPr>
        </p:nvSpPr>
        <p:spPr>
          <a:xfrm>
            <a:off x="5018620" y="1456606"/>
            <a:ext cx="6722109" cy="1993792"/>
          </a:xfrm>
        </p:spPr>
        <p:txBody>
          <a:bodyPr/>
          <a:lstStyle>
            <a:lvl1pPr marL="0" indent="0">
              <a:buNone/>
              <a:defRPr>
                <a:solidFill>
                  <a:srgbClr val="FFFFFF"/>
                </a:solidFill>
              </a:defRPr>
            </a:lvl1pPr>
            <a:lvl2pPr marL="0" indent="0">
              <a:buFontTx/>
              <a:buNone/>
              <a:defRPr sz="2000">
                <a:solidFill>
                  <a:srgbClr val="FFFFFF"/>
                </a:solidFill>
              </a:defRPr>
            </a:lvl2pPr>
            <a:lvl3pPr marL="224045" indent="0">
              <a:buNone/>
              <a:defRPr>
                <a:solidFill>
                  <a:srgbClr val="FFFFFF"/>
                </a:solidFill>
              </a:defRPr>
            </a:lvl3pPr>
            <a:lvl4pPr marL="448090" indent="0">
              <a:buNone/>
              <a:defRPr>
                <a:solidFill>
                  <a:srgbClr val="FFFFFF"/>
                </a:solidFill>
              </a:defRPr>
            </a:lvl4pPr>
            <a:lvl5pPr marL="672135" indent="0">
              <a:buNone/>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954321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00">
                <a:solidFill>
                  <a:schemeClr val="tx2"/>
                </a:solidFill>
              </a:defRPr>
            </a:lvl1pPr>
          </a:lstStyle>
          <a:p>
            <a:r>
              <a:rPr lang="en-US" smtClean="0"/>
              <a:t>Click to edit Master title style</a:t>
            </a:r>
            <a:endParaRPr lang="en-US" dirty="0"/>
          </a:p>
        </p:txBody>
      </p:sp>
      <p:sp>
        <p:nvSpPr>
          <p:cNvPr id="7" name="Rectangle 6"/>
          <p:cNvSpPr/>
          <p:nvPr userDrawn="1"/>
        </p:nvSpPr>
        <p:spPr bwMode="auto">
          <a:xfrm>
            <a:off x="0" y="1187622"/>
            <a:ext cx="3853935" cy="39448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3853958" y="1187622"/>
            <a:ext cx="3853935" cy="39448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7707539" y="1187622"/>
            <a:ext cx="3853935" cy="39448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5"/>
          <p:cNvSpPr>
            <a:spLocks noGrp="1"/>
          </p:cNvSpPr>
          <p:nvPr>
            <p:ph type="body" sz="quarter" idx="10" hasCustomPrompt="1"/>
          </p:nvPr>
        </p:nvSpPr>
        <p:spPr>
          <a:xfrm>
            <a:off x="269169" y="5132430"/>
            <a:ext cx="3405553"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8" name="Text Placeholder 5"/>
          <p:cNvSpPr>
            <a:spLocks noGrp="1"/>
          </p:cNvSpPr>
          <p:nvPr>
            <p:ph type="body" sz="quarter" idx="11" hasCustomPrompt="1"/>
          </p:nvPr>
        </p:nvSpPr>
        <p:spPr>
          <a:xfrm>
            <a:off x="3853958"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
        <p:nvSpPr>
          <p:cNvPr id="19" name="Text Placeholder 5"/>
          <p:cNvSpPr>
            <a:spLocks noGrp="1"/>
          </p:cNvSpPr>
          <p:nvPr>
            <p:ph type="body" sz="quarter" idx="12" hasCustomPrompt="1"/>
          </p:nvPr>
        </p:nvSpPr>
        <p:spPr>
          <a:xfrm>
            <a:off x="7707539" y="5132430"/>
            <a:ext cx="3584789" cy="45766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1"/>
            <a:r>
              <a:rPr lang="en-US" dirty="0" smtClean="0"/>
              <a:t>Second level</a:t>
            </a:r>
          </a:p>
        </p:txBody>
      </p:sp>
    </p:spTree>
    <p:extLst>
      <p:ext uri="{BB962C8B-B14F-4D97-AF65-F5344CB8AC3E}">
        <p14:creationId xmlns:p14="http://schemas.microsoft.com/office/powerpoint/2010/main" val="282091537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solidFill>
                  <a:srgbClr val="00188F"/>
                </a:soli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8031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45" indent="0">
              <a:buNone/>
              <a:defRPr/>
            </a:lvl3pPr>
            <a:lvl4pPr marL="448090" indent="0">
              <a:buNone/>
              <a:defRPr/>
            </a:lvl4pPr>
            <a:lvl5pPr marL="67213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400151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79787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647"/>
          </a:xfrm>
        </p:spPr>
        <p:txBody>
          <a:bodyPr>
            <a:spAutoFit/>
          </a:bodyPr>
          <a:lstStyle>
            <a:lvl1pPr>
              <a:defRPr>
                <a:solidFill>
                  <a:srgbClr val="00188F"/>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2862935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689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solidFill>
                  <a:srgbClr val="00188F"/>
                </a:solidFill>
              </a:defRPr>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73773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20188"/>
          </a:xfrm>
        </p:spPr>
        <p:txBody>
          <a:bodyPr wrap="square">
            <a:spAutoFit/>
          </a:bodyPr>
          <a:lstStyle>
            <a:lvl1pPr marL="0" indent="0">
              <a:spcBef>
                <a:spcPts val="1200"/>
              </a:spcBef>
              <a:buClr>
                <a:schemeClr val="tx1"/>
              </a:buClr>
              <a:buFont typeface="Wingdings" pitchFamily="2" charset="2"/>
              <a:buNone/>
              <a:defRPr sz="3400"/>
            </a:lvl1pPr>
            <a:lvl2pPr marL="0" indent="0">
              <a:buNone/>
              <a:defRPr sz="2000"/>
            </a:lvl2pPr>
            <a:lvl3pPr marL="227156" indent="0">
              <a:buNone/>
              <a:tabLst/>
              <a:defRPr sz="2000"/>
            </a:lvl3pPr>
            <a:lvl4pPr marL="451202" indent="0">
              <a:buNone/>
              <a:defRPr/>
            </a:lvl4pPr>
            <a:lvl5pPr marL="67213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550235"/>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
                <a:schemeClr val="tx1"/>
              </a:buClr>
              <a:buFont typeface="Arial" pitchFamily="34" charset="0"/>
              <a:buChar char="•"/>
              <a:defRPr sz="3400"/>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7756863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7"/>
            <a:ext cx="5377147" cy="2486578"/>
          </a:xfrm>
        </p:spPr>
        <p:txBody>
          <a:bodyPr wrap="square">
            <a:spAutoFit/>
          </a:bodyPr>
          <a:lstStyle>
            <a:lvl1pPr marL="281612" indent="-281612">
              <a:spcBef>
                <a:spcPts val="1200"/>
              </a:spcBef>
              <a:buClrTx/>
              <a:buFont typeface="Arial" pitchFamily="34" charset="0"/>
              <a:buChar char="•"/>
              <a:defRPr sz="3400">
                <a:solidFill>
                  <a:srgbClr val="00188F"/>
                </a:solidFill>
              </a:defRPr>
            </a:lvl1pPr>
            <a:lvl2pPr marL="520582" indent="-228548">
              <a:defRPr sz="2400"/>
            </a:lvl2pPr>
            <a:lvl3pPr marL="685646" indent="-165064">
              <a:tabLst/>
              <a:defRPr sz="2000"/>
            </a:lvl3pPr>
            <a:lvl4pPr marL="863404" indent="-177760">
              <a:defRPr/>
            </a:lvl4pPr>
            <a:lvl5pPr marL="1028468" indent="-165064">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628758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32159"/>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7577"/>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34585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0268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D8C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06780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91"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0" y="1197321"/>
            <a:ext cx="11650487" cy="1978403"/>
          </a:xfrm>
        </p:spPr>
        <p:txBody>
          <a:bodyPr/>
          <a:lstStyle>
            <a:lvl1pPr marL="0" indent="0">
              <a:buNone/>
              <a:defRPr sz="3200">
                <a:gradFill>
                  <a:gsLst>
                    <a:gs pos="1250">
                      <a:srgbClr val="000000"/>
                    </a:gs>
                    <a:gs pos="100000">
                      <a:srgbClr val="000000"/>
                    </a:gs>
                  </a:gsLst>
                  <a:lin ang="5400000" scaled="0"/>
                </a:gradFill>
                <a:latin typeface="Segoe UI" pitchFamily="34" charset="0"/>
                <a:cs typeface="Segoe UI" pitchFamily="34" charset="0"/>
              </a:defRPr>
            </a:lvl1pPr>
            <a:lvl2pPr marL="339648"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58"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3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5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329357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620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26765"/>
          </a:xfrm>
          <a:prstGeom prst="rect">
            <a:avLst/>
          </a:prstGeom>
        </p:spPr>
        <p:txBody>
          <a:bodyPr/>
          <a:lstStyle>
            <a:lvl1pPr marL="284725" indent="-284725">
              <a:buClr>
                <a:schemeClr val="tx1"/>
              </a:buClr>
              <a:buSzPct val="90000"/>
              <a:buFont typeface="Arial" pitchFamily="34" charset="0"/>
              <a:buChar char="•"/>
              <a:defRPr sz="34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13" indent="-27538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37" indent="-28472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83" indent="-22404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27" indent="-22404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2359" tIns="76180" rIns="152359" bIns="76180" anchor="b" anchorCtr="0">
            <a:noAutofit/>
          </a:bodyPr>
          <a:lstStyle>
            <a:lvl1pPr algn="r">
              <a:buFont typeface="Arial" pitchFamily="34" charset="0"/>
              <a:buNone/>
              <a:defRPr sz="3600"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680955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7_Custom Layout">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WinAzure_rgb_Wht_M.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232" y="291069"/>
            <a:ext cx="2861933" cy="747151"/>
          </a:xfrm>
          <a:prstGeom prst="rect">
            <a:avLst/>
          </a:prstGeom>
        </p:spPr>
      </p:pic>
      <p:pic>
        <p:nvPicPr>
          <p:cNvPr id="4" name="Picture 3" descr="MSFT_logotype_rgb_Wht.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99066" y="6029989"/>
            <a:ext cx="1320591" cy="506082"/>
          </a:xfrm>
          <a:prstGeom prst="rect">
            <a:avLst/>
          </a:prstGeom>
        </p:spPr>
      </p:pic>
      <p:sp>
        <p:nvSpPr>
          <p:cNvPr id="5" name="Text Placeholder 4"/>
          <p:cNvSpPr>
            <a:spLocks noGrp="1"/>
          </p:cNvSpPr>
          <p:nvPr>
            <p:ph type="body" sz="quarter" idx="12" hasCustomPrompt="1"/>
          </p:nvPr>
        </p:nvSpPr>
        <p:spPr>
          <a:xfrm>
            <a:off x="269170" y="4593272"/>
            <a:ext cx="6271784" cy="1794661"/>
          </a:xfrm>
          <a:noFill/>
        </p:spPr>
        <p:txBody>
          <a:bodyPr lIns="143407" tIns="107555" rIns="143407" bIns="107555">
            <a:noAutofit/>
          </a:bodyPr>
          <a:lstStyle>
            <a:lvl1pPr marL="0" indent="0">
              <a:spcBef>
                <a:spcPts val="0"/>
              </a:spcBef>
              <a:buNone/>
              <a:defRPr sz="3500" spc="0" baseline="0">
                <a:solidFill>
                  <a:srgbClr val="0054A6"/>
                </a:solidFill>
                <a:latin typeface="+mj-lt"/>
              </a:defRPr>
            </a:lvl1pPr>
          </a:lstStyle>
          <a:p>
            <a:pPr lvl="0"/>
            <a:r>
              <a:rPr lang="en-US" dirty="0" smtClean="0"/>
              <a:t>Speaker name</a:t>
            </a:r>
          </a:p>
        </p:txBody>
      </p:sp>
      <p:sp>
        <p:nvSpPr>
          <p:cNvPr id="6" name="Title 1"/>
          <p:cNvSpPr>
            <a:spLocks noGrp="1"/>
          </p:cNvSpPr>
          <p:nvPr>
            <p:ph type="title" hasCustomPrompt="1"/>
          </p:nvPr>
        </p:nvSpPr>
        <p:spPr>
          <a:xfrm>
            <a:off x="269169" y="2881138"/>
            <a:ext cx="9858042" cy="1801436"/>
          </a:xfrm>
          <a:noFill/>
        </p:spPr>
        <p:txBody>
          <a:bodyPr lIns="143407" tIns="89629" rIns="143407" bIns="89629" anchor="t" anchorCtr="0"/>
          <a:lstStyle>
            <a:lvl1pPr>
              <a:defRPr sz="5300" spc="-98" baseline="0">
                <a:solidFill>
                  <a:srgbClr val="0054A6"/>
                </a:solidFill>
              </a:defRPr>
            </a:lvl1pPr>
          </a:lstStyle>
          <a:p>
            <a:r>
              <a:rPr lang="en-US" dirty="0" smtClean="0"/>
              <a:t>Presentation title</a:t>
            </a:r>
            <a:endParaRPr lang="en-US" dirty="0"/>
          </a:p>
        </p:txBody>
      </p:sp>
    </p:spTree>
    <p:extLst>
      <p:ext uri="{BB962C8B-B14F-4D97-AF65-F5344CB8AC3E}">
        <p14:creationId xmlns:p14="http://schemas.microsoft.com/office/powerpoint/2010/main" val="25885585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560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23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275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1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266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325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04792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4342862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67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718676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3675025603"/>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671968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77564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814970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625090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2997560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5942580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393104308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88897765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55971337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161812731"/>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273830413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8183737"/>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090161"/>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815351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63737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67392350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909293013"/>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946198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91489620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65059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5"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5"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75448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273498820"/>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17562893"/>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4" y="2819606"/>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386916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60608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260833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7"/>
            <a:ext cx="4206240"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9" y="4160521"/>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7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9" y="1444752"/>
            <a:ext cx="8869680" cy="1527048"/>
          </a:xfrm>
        </p:spPr>
        <p:txBody>
          <a:bodyPr wrap="square" anchor="ctr">
            <a:noAutofit/>
          </a:bodyPr>
          <a:lstStyle>
            <a:lvl1pPr marL="0" indent="0"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23728379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40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81277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65369119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78615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70901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473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734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571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24151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118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86235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6531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2230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62469903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5745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071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9" y="3452039"/>
            <a:ext cx="6485233" cy="2002536"/>
          </a:xfrm>
        </p:spPr>
        <p:txBody>
          <a:bodyPr vert="horz" wrap="square" lIns="0" tIns="0" rIns="0" bIns="0" rtlCol="0" anchor="ctr" anchorCtr="0">
            <a:noAutofit/>
          </a:bodyPr>
          <a:lstStyle>
            <a:lvl1pPr algn="l" defTabSz="91419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1" y="5482008"/>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486158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7"/>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19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268662331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pPr marL="0" marR="0" lvl="0" indent="0" algn="l" defTabSz="91419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3238739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3"/>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5F5F5F"/>
                </a:solidFill>
              </a:endParaRPr>
            </a:p>
          </p:txBody>
        </p:sp>
      </p:grpSp>
      <p:sp>
        <p:nvSpPr>
          <p:cNvPr id="3" name="Subtitle 2"/>
          <p:cNvSpPr>
            <a:spLocks noGrp="1"/>
          </p:cNvSpPr>
          <p:nvPr>
            <p:ph type="subTitle" idx="1" hasCustomPrompt="1"/>
          </p:nvPr>
        </p:nvSpPr>
        <p:spPr>
          <a:xfrm>
            <a:off x="3474721" y="3419856"/>
            <a:ext cx="6949440" cy="1243584"/>
          </a:xfrm>
        </p:spPr>
        <p:txBody>
          <a:bodyPr vert="horz" wrap="square" lIns="182847" tIns="182847" rIns="0" bIns="0" rtlCol="0" anchor="ctr" anchorCtr="0">
            <a:spAutoFit/>
          </a:bodyPr>
          <a:lstStyle>
            <a:lvl1pPr marL="574571" indent="-571396">
              <a:buNone/>
              <a:defRPr lang="en-US" sz="4400" spc="-100" dirty="0" smtClean="0">
                <a:solidFill>
                  <a:schemeClr val="tx1">
                    <a:alpha val="99000"/>
                  </a:schemeClr>
                </a:solidFill>
                <a:latin typeface="Segoe UI Light" pitchFamily="34" charset="0"/>
              </a:defRPr>
            </a:lvl1pPr>
            <a:lvl2pPr marL="346013" indent="-342838">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5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16610159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10" marR="0" indent="0" algn="l" defTabSz="91419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32" indent="0">
              <a:buFont typeface="Wingdings" pitchFamily="2" charset="2"/>
              <a:buNone/>
              <a:tabLst/>
              <a:defRPr>
                <a:solidFill>
                  <a:schemeClr val="tx1">
                    <a:alpha val="99000"/>
                  </a:schemeClr>
                </a:solidFill>
                <a:latin typeface="+mn-lt"/>
              </a:defRPr>
            </a:lvl3pPr>
            <a:lvl4pPr marL="741228" indent="0">
              <a:buFont typeface="Wingdings" pitchFamily="2" charset="2"/>
              <a:buNone/>
              <a:defRPr>
                <a:solidFill>
                  <a:schemeClr val="tx1">
                    <a:alpha val="99000"/>
                  </a:schemeClr>
                </a:solidFill>
                <a:latin typeface="+mn-lt"/>
              </a:defRPr>
            </a:lvl4pPr>
            <a:lvl5pPr marL="9142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415846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500147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4"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32" indent="0">
              <a:buNone/>
              <a:defRPr lang="en-US" sz="2400" kern="1200" spc="0" baseline="0" dirty="0" smtClean="0">
                <a:solidFill>
                  <a:schemeClr val="tx1">
                    <a:alpha val="99000"/>
                  </a:schemeClr>
                </a:solidFill>
                <a:latin typeface="+mn-lt"/>
                <a:ea typeface="+mn-ea"/>
                <a:cs typeface="+mn-cs"/>
              </a:defRPr>
            </a:lvl3pPr>
            <a:lvl4pPr marL="457116" indent="0">
              <a:buNone/>
              <a:defRPr lang="en-US" sz="2000" kern="1200" spc="0" baseline="0" dirty="0" smtClean="0">
                <a:solidFill>
                  <a:schemeClr val="tx1">
                    <a:alpha val="99000"/>
                  </a:schemeClr>
                </a:solidFill>
                <a:latin typeface="+mn-lt"/>
                <a:ea typeface="+mn-ea"/>
                <a:cs typeface="+mn-cs"/>
              </a:defRPr>
            </a:lvl4pPr>
            <a:lvl5pPr marL="693612"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1130123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48" indent="-292048">
              <a:spcBef>
                <a:spcPts val="1200"/>
              </a:spcBef>
              <a:buClr>
                <a:schemeClr val="tx1"/>
              </a:buClr>
              <a:buFont typeface="Wingdings" pitchFamily="2" charset="2"/>
              <a:buChar char=""/>
              <a:defRPr/>
            </a:lvl1pPr>
            <a:lvl2pPr marL="520606" indent="-228558">
              <a:defRPr sz="2000"/>
            </a:lvl2pPr>
            <a:lvl3pPr marL="685676" indent="-165071">
              <a:tabLst/>
              <a:defRPr sz="2000"/>
            </a:lvl3pPr>
            <a:lvl4pPr marL="863443" indent="-177768">
              <a:defRPr/>
            </a:lvl4pPr>
            <a:lvl5pPr marL="1028514" indent="-16507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64" indent="-339664">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885" indent="-342838">
              <a:defRPr lang="en-US" sz="2000" kern="1200" spc="0" baseline="0" dirty="0" smtClean="0">
                <a:solidFill>
                  <a:schemeClr val="tx1">
                    <a:alpha val="99000"/>
                  </a:schemeClr>
                </a:solidFill>
                <a:latin typeface="+mn-lt"/>
                <a:ea typeface="+mn-ea"/>
                <a:cs typeface="+mn-cs"/>
              </a:defRPr>
            </a:lvl2pPr>
            <a:lvl3pPr marL="863443" indent="-342838">
              <a:defRPr lang="en-US" sz="2000" kern="1200" spc="0" baseline="0" dirty="0" smtClean="0">
                <a:solidFill>
                  <a:schemeClr val="tx1">
                    <a:alpha val="99000"/>
                  </a:schemeClr>
                </a:solidFill>
                <a:latin typeface="+mn-lt"/>
                <a:ea typeface="+mn-ea"/>
                <a:cs typeface="+mn-cs"/>
              </a:defRPr>
            </a:lvl3pPr>
            <a:lvl4pPr marL="1028514" indent="-342838">
              <a:defRPr lang="en-US" sz="2000" kern="1200" spc="0" baseline="0" dirty="0" smtClean="0">
                <a:solidFill>
                  <a:schemeClr val="tx1">
                    <a:alpha val="99000"/>
                  </a:schemeClr>
                </a:solidFill>
                <a:latin typeface="+mn-lt"/>
                <a:ea typeface="+mn-ea"/>
                <a:cs typeface="+mn-cs"/>
              </a:defRPr>
            </a:lvl4pPr>
            <a:lvl5pPr marL="1206282" indent="-342838">
              <a:defRPr lang="en-US" sz="2000" kern="1200" spc="0" baseline="0" dirty="0">
                <a:solidFill>
                  <a:schemeClr val="tx1">
                    <a:alpha val="99000"/>
                  </a:schemeClr>
                </a:solidFill>
                <a:latin typeface="+mn-lt"/>
                <a:ea typeface="+mn-ea"/>
                <a:cs typeface="+mn-cs"/>
              </a:defRPr>
            </a:lvl5pPr>
          </a:lstStyle>
          <a:p>
            <a:pPr marL="292048" marR="0" lvl="0"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48" marR="0" lvl="1"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48" marR="0" lvl="2"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48" marR="0" lvl="3"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48" marR="0" lvl="4" indent="-292048" algn="l" defTabSz="91419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242015622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13" indent="-342838">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dirty="0" smtClean="0"/>
              <a:t>Click to edit Master text styles</a:t>
            </a:r>
          </a:p>
          <a:p>
            <a:pPr marL="3175" lvl="1" indent="0" algn="l" defTabSz="914197"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lvl="0" defTabSz="1218766"/>
            <a:endParaRPr lang="en-US" sz="1600">
              <a:solidFill>
                <a:srgbClr val="292929"/>
              </a:solidFill>
            </a:endParaRPr>
          </a:p>
        </p:txBody>
      </p:sp>
    </p:spTree>
    <p:extLst>
      <p:ext uri="{BB962C8B-B14F-4D97-AF65-F5344CB8AC3E}">
        <p14:creationId xmlns:p14="http://schemas.microsoft.com/office/powerpoint/2010/main" val="62726453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16" indent="-457116">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369" indent="-457116">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786" indent="-342838">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057" indent="-342838">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440" indent="-342838">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51" marR="0" lvl="0"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51" marR="0" lvl="1"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51" marR="0" lvl="2"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51" marR="0" lvl="3"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51" marR="0" lvl="4" indent="-341251" algn="l" defTabSz="91419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88698778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73111836"/>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21" indent="0">
              <a:buNone/>
              <a:defRPr sz="2000"/>
            </a:lvl3pPr>
            <a:lvl4pPr marL="457116" indent="0">
              <a:buNone/>
              <a:defRPr sz="2000"/>
            </a:lvl4pPr>
            <a:lvl5pPr marL="693612"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8798771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1"/>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21" indent="0">
              <a:buNone/>
              <a:defRPr sz="2000">
                <a:solidFill>
                  <a:schemeClr val="tx1">
                    <a:alpha val="99000"/>
                  </a:schemeClr>
                </a:solidFill>
              </a:defRPr>
            </a:lvl3pPr>
            <a:lvl4pPr marL="457116" indent="0">
              <a:buNone/>
              <a:defRPr sz="2000">
                <a:solidFill>
                  <a:schemeClr val="tx1">
                    <a:alpha val="99000"/>
                  </a:schemeClr>
                </a:solidFill>
              </a:defRPr>
            </a:lvl4pPr>
            <a:lvl5pPr marL="693612" indent="0">
              <a:buNone/>
              <a:defRPr sz="2000">
                <a:solidFill>
                  <a:schemeClr val="tx1">
                    <a:alpha val="99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1"/>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21"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290"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264" marR="0" indent="0" algn="l" defTabSz="91419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19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400190489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35513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02254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1"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5"/>
            <a:ext cx="11152188" cy="19328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64"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84" indent="0">
              <a:buNone/>
              <a:defRPr>
                <a:gradFill>
                  <a:gsLst>
                    <a:gs pos="1250">
                      <a:srgbClr val="000000"/>
                    </a:gs>
                    <a:gs pos="100000">
                      <a:srgbClr val="000000"/>
                    </a:gs>
                  </a:gsLst>
                  <a:lin ang="5400000" scaled="0"/>
                </a:gradFill>
                <a:latin typeface="Consolas" pitchFamily="49" charset="0"/>
                <a:cs typeface="Consolas" pitchFamily="49" charset="0"/>
              </a:defRPr>
            </a:lvl3pPr>
            <a:lvl4pPr marL="798369"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10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123578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3182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1"/>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4" y="1447799"/>
            <a:ext cx="11149013" cy="1988237"/>
          </a:xfrm>
          <a:prstGeom prst="rect">
            <a:avLst/>
          </a:prstGeom>
        </p:spPr>
        <p:txBody>
          <a:bodyPr/>
          <a:lstStyle>
            <a:lvl1pPr marL="342838" indent="-34283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36"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234" indent="-28569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792"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351" indent="-22855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66" tIns="76181" rIns="152366" bIns="76181"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1811852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5"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7" y="4612344"/>
            <a:ext cx="5454333" cy="1144929"/>
          </a:xfrm>
        </p:spPr>
        <p:txBody>
          <a:bodyPr/>
          <a:lstStyle>
            <a:lvl1pPr marL="0" indent="0">
              <a:buFont typeface="Arial" pitchFamily="34" charset="0"/>
              <a:buNone/>
              <a:defRPr sz="2400">
                <a:solidFill>
                  <a:schemeClr val="bg1">
                    <a:alpha val="98000"/>
                  </a:schemeClr>
                </a:solidFill>
                <a:latin typeface="+mj-lt"/>
              </a:defRPr>
            </a:lvl1pPr>
            <a:lvl2pPr marL="460290" indent="0">
              <a:buFont typeface="Arial" pitchFamily="34" charset="0"/>
              <a:buNone/>
              <a:defRPr/>
            </a:lvl2pPr>
            <a:lvl3pPr marL="855509" indent="0">
              <a:buFont typeface="Arial" pitchFamily="34" charset="0"/>
              <a:buNone/>
              <a:defRPr/>
            </a:lvl3pPr>
            <a:lvl4pPr marL="1258661" indent="0">
              <a:buFont typeface="Arial" pitchFamily="34" charset="0"/>
              <a:buNone/>
              <a:defRPr/>
            </a:lvl4pPr>
            <a:lvl5pPr marL="1604671"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5" y="228602"/>
            <a:ext cx="2497827" cy="290339"/>
          </a:xfrm>
          <a:prstGeom prst="rect">
            <a:avLst/>
          </a:prstGeom>
        </p:spPr>
      </p:pic>
    </p:spTree>
    <p:extLst>
      <p:ext uri="{BB962C8B-B14F-4D97-AF65-F5344CB8AC3E}">
        <p14:creationId xmlns:p14="http://schemas.microsoft.com/office/powerpoint/2010/main" val="425888563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51107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61" indent="-40315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71" indent="-34601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61" indent="-33648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794790714"/>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4"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49" indent="-34283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38" indent="-342838">
              <a:spcBef>
                <a:spcPts val="0"/>
              </a:spcBef>
              <a:spcAft>
                <a:spcPts val="400"/>
              </a:spcAft>
              <a:buFont typeface="Arial" pitchFamily="34" charset="0"/>
              <a:buChar char="•"/>
              <a:defRPr/>
            </a:lvl5pPr>
            <a:lvl6pPr marL="1033275" indent="-342838">
              <a:buFont typeface="Arial" pitchFamily="34" charset="0"/>
              <a:buChar char="•"/>
              <a:defRPr sz="2400">
                <a:gradFill>
                  <a:gsLst>
                    <a:gs pos="0">
                      <a:srgbClr val="595959"/>
                    </a:gs>
                    <a:gs pos="86000">
                      <a:srgbClr val="595959"/>
                    </a:gs>
                  </a:gsLst>
                  <a:lin ang="5400000" scaled="0"/>
                </a:gradFill>
              </a:defRPr>
            </a:lvl6pPr>
            <a:lvl7pPr marL="1255485" indent="-225384">
              <a:defRPr>
                <a:gradFill>
                  <a:gsLst>
                    <a:gs pos="0">
                      <a:srgbClr val="595959"/>
                    </a:gs>
                    <a:gs pos="86000">
                      <a:srgbClr val="595959"/>
                    </a:gs>
                  </a:gsLst>
                  <a:lin ang="5400000" scaled="0"/>
                </a:gradFill>
              </a:defRPr>
            </a:lvl7pPr>
            <a:lvl8pPr marL="1487218" indent="-231732">
              <a:defRPr>
                <a:gradFill>
                  <a:gsLst>
                    <a:gs pos="0">
                      <a:srgbClr val="595959"/>
                    </a:gs>
                    <a:gs pos="86000">
                      <a:srgbClr val="595959"/>
                    </a:gs>
                  </a:gsLst>
                  <a:lin ang="5400000" scaled="0"/>
                </a:gradFill>
              </a:defRPr>
            </a:lvl8pPr>
          </a:lstStyle>
          <a:p>
            <a:pPr marL="346013" lvl="0" indent="-346013" algn="l" defTabSz="914197" rtl="0" eaLnBrk="1" latinLnBrk="0" hangingPunct="1">
              <a:lnSpc>
                <a:spcPct val="90000"/>
              </a:lnSpc>
              <a:spcBef>
                <a:spcPct val="20000"/>
              </a:spcBef>
              <a:buSzPct val="90000"/>
              <a:buFont typeface="Arial" pitchFamily="34" charset="0"/>
              <a:buChar char="•"/>
            </a:pPr>
            <a:r>
              <a:rPr lang="en-US" smtClean="0"/>
              <a:t>Click to edit Master text styles</a:t>
            </a:r>
          </a:p>
          <a:p>
            <a:pPr marL="346013" lvl="1" indent="-346013" algn="l" defTabSz="914197" rtl="0" eaLnBrk="1" latinLnBrk="0" hangingPunct="1">
              <a:lnSpc>
                <a:spcPct val="90000"/>
              </a:lnSpc>
              <a:spcBef>
                <a:spcPct val="20000"/>
              </a:spcBef>
              <a:buSzPct val="90000"/>
              <a:buFont typeface="Arial" pitchFamily="34" charset="0"/>
              <a:buChar char="•"/>
            </a:pPr>
            <a:r>
              <a:rPr lang="en-US" smtClean="0"/>
              <a:t>Second level</a:t>
            </a:r>
          </a:p>
          <a:p>
            <a:pPr marL="346013" lvl="2" indent="-346013" algn="l" defTabSz="914197" rtl="0" eaLnBrk="1" latinLnBrk="0" hangingPunct="1">
              <a:lnSpc>
                <a:spcPct val="90000"/>
              </a:lnSpc>
              <a:spcBef>
                <a:spcPct val="20000"/>
              </a:spcBef>
              <a:buSzPct val="90000"/>
              <a:buFont typeface="Arial" pitchFamily="34" charset="0"/>
              <a:buChar char="•"/>
            </a:pPr>
            <a:r>
              <a:rPr lang="en-US" smtClean="0"/>
              <a:t>Third level</a:t>
            </a:r>
          </a:p>
          <a:p>
            <a:pPr marL="346013" lvl="3" indent="-346013" algn="l" defTabSz="914197" rtl="0" eaLnBrk="1" latinLnBrk="0" hangingPunct="1">
              <a:lnSpc>
                <a:spcPct val="90000"/>
              </a:lnSpc>
              <a:spcBef>
                <a:spcPct val="20000"/>
              </a:spcBef>
              <a:buSzPct val="90000"/>
              <a:buFont typeface="Arial" pitchFamily="34" charset="0"/>
              <a:buChar char="•"/>
            </a:pPr>
            <a:r>
              <a:rPr lang="en-US" smtClean="0"/>
              <a:t>Fourth level</a:t>
            </a:r>
          </a:p>
          <a:p>
            <a:pPr marL="346013" lvl="4" indent="-346013" algn="l" defTabSz="9141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30638427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51" indent="-341251">
              <a:lnSpc>
                <a:spcPct val="90000"/>
              </a:lnSpc>
              <a:buSzPct val="80000"/>
              <a:buFont typeface="Arial" pitchFamily="34" charset="0"/>
              <a:buChar char="•"/>
              <a:defRPr sz="3200"/>
            </a:lvl1pPr>
            <a:lvl2pPr marL="626949" indent="-285698">
              <a:lnSpc>
                <a:spcPct val="90000"/>
              </a:lnSpc>
              <a:buSzPct val="80000"/>
              <a:buFont typeface="Arial" pitchFamily="34" charset="0"/>
              <a:buChar char="•"/>
              <a:defRPr sz="2800"/>
            </a:lvl2pPr>
            <a:lvl3pPr marL="914234" indent="-287286">
              <a:lnSpc>
                <a:spcPct val="90000"/>
              </a:lnSpc>
              <a:buSzPct val="80000"/>
              <a:buFont typeface="Arial" pitchFamily="34" charset="0"/>
              <a:buChar char="•"/>
              <a:defRPr sz="2400"/>
            </a:lvl3pPr>
            <a:lvl4pPr marL="1712603" indent="-225384">
              <a:lnSpc>
                <a:spcPct val="90000"/>
              </a:lnSpc>
              <a:buSzPct val="80000"/>
              <a:buFont typeface="Arial" pitchFamily="34" charset="0"/>
              <a:buChar char="•"/>
              <a:defRPr sz="2000"/>
            </a:lvl4pPr>
            <a:lvl5pPr marL="1944335" indent="-231732">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16" indent="-457116">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369" indent="-457116">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786" indent="-342838">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057" indent="-342838">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440" indent="-342838">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51" lvl="0" indent="-341251" algn="l" defTabSz="914197" rtl="0" eaLnBrk="1" latinLnBrk="0" hangingPunct="1">
              <a:lnSpc>
                <a:spcPct val="90000"/>
              </a:lnSpc>
              <a:spcBef>
                <a:spcPct val="20000"/>
              </a:spcBef>
              <a:buSzPct val="80000"/>
              <a:buFont typeface="Arial" pitchFamily="34" charset="0"/>
              <a:buChar char="•"/>
            </a:pPr>
            <a:r>
              <a:rPr lang="en-US" smtClean="0"/>
              <a:t>Click to edit Master text styles</a:t>
            </a:r>
          </a:p>
          <a:p>
            <a:pPr marL="341251" lvl="1" indent="-341251" algn="l" defTabSz="914197" rtl="0" eaLnBrk="1" latinLnBrk="0" hangingPunct="1">
              <a:lnSpc>
                <a:spcPct val="90000"/>
              </a:lnSpc>
              <a:spcBef>
                <a:spcPct val="20000"/>
              </a:spcBef>
              <a:buSzPct val="80000"/>
              <a:buFont typeface="Arial" pitchFamily="34" charset="0"/>
              <a:buChar char="•"/>
            </a:pPr>
            <a:r>
              <a:rPr lang="en-US" smtClean="0"/>
              <a:t>Second level</a:t>
            </a:r>
          </a:p>
          <a:p>
            <a:pPr marL="341251" lvl="2" indent="-341251" algn="l" defTabSz="914197" rtl="0" eaLnBrk="1" latinLnBrk="0" hangingPunct="1">
              <a:lnSpc>
                <a:spcPct val="90000"/>
              </a:lnSpc>
              <a:spcBef>
                <a:spcPct val="20000"/>
              </a:spcBef>
              <a:buSzPct val="80000"/>
              <a:buFont typeface="Arial" pitchFamily="34" charset="0"/>
              <a:buChar char="•"/>
            </a:pPr>
            <a:r>
              <a:rPr lang="en-US" smtClean="0"/>
              <a:t>Third level</a:t>
            </a:r>
          </a:p>
          <a:p>
            <a:pPr marL="341251" lvl="3" indent="-341251" algn="l" defTabSz="914197" rtl="0" eaLnBrk="1" latinLnBrk="0" hangingPunct="1">
              <a:lnSpc>
                <a:spcPct val="90000"/>
              </a:lnSpc>
              <a:spcBef>
                <a:spcPct val="20000"/>
              </a:spcBef>
              <a:buSzPct val="80000"/>
              <a:buFont typeface="Arial" pitchFamily="34" charset="0"/>
              <a:buChar char="•"/>
            </a:pPr>
            <a:r>
              <a:rPr lang="en-US" smtClean="0"/>
              <a:t>Fourth level</a:t>
            </a:r>
          </a:p>
          <a:p>
            <a:pPr marL="341251" lvl="4" indent="-341251" algn="l" defTabSz="914197"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340460771"/>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70" y="2266798"/>
            <a:ext cx="5484971" cy="1945148"/>
          </a:xfrm>
        </p:spPr>
        <p:txBody>
          <a:bodyPr/>
          <a:lstStyle>
            <a:lvl1pPr marL="403151" indent="-403151">
              <a:buSzPct val="80000"/>
              <a:buFont typeface="Arial" pitchFamily="34" charset="0"/>
              <a:buChar char="•"/>
              <a:defRPr sz="2800"/>
            </a:lvl1pPr>
            <a:lvl2pPr marL="744403" indent="-322204">
              <a:buSzPct val="80000"/>
              <a:buFont typeface="Arial" pitchFamily="34" charset="0"/>
              <a:buChar char="•"/>
              <a:defRPr sz="2800"/>
            </a:lvl2pPr>
            <a:lvl3pPr marL="1026926" indent="-282524" defTabSz="1030101">
              <a:buSzPct val="80000"/>
              <a:buFont typeface="Arial" pitchFamily="34" charset="0"/>
              <a:buChar char="•"/>
              <a:defRPr sz="2400"/>
            </a:lvl3pPr>
            <a:lvl4pPr marL="1317387" indent="-287286">
              <a:buSzPct val="80000"/>
              <a:buFont typeface="Arial" pitchFamily="34" charset="0"/>
              <a:buChar char="•"/>
              <a:defRPr sz="2000"/>
            </a:lvl4pPr>
            <a:lvl5pPr marL="1541183" indent="-22379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2874"/>
            <a:ext cx="5486400" cy="448127"/>
          </a:xfrm>
        </p:spPr>
        <p:txBody>
          <a:bodyPr anchor="b"/>
          <a:lstStyle>
            <a:lvl1pPr marL="0" indent="0">
              <a:lnSpc>
                <a:spcPct val="90000"/>
              </a:lnSpc>
              <a:spcBef>
                <a:spcPts val="0"/>
              </a:spcBef>
              <a:buNone/>
              <a:defRPr sz="3200" b="0">
                <a:latin typeface="Segoe UI Light" pitchFamily="34" charset="0"/>
              </a:defRPr>
            </a:lvl1pPr>
            <a:lvl2pPr marL="457100" indent="0">
              <a:buNone/>
              <a:defRPr sz="2000" b="1"/>
            </a:lvl2pPr>
            <a:lvl3pPr marL="914197" indent="0">
              <a:buNone/>
              <a:defRPr sz="1900" b="1"/>
            </a:lvl3pPr>
            <a:lvl4pPr marL="1371297" indent="0">
              <a:buNone/>
              <a:defRPr sz="1600" b="1"/>
            </a:lvl4pPr>
            <a:lvl5pPr marL="1828395" indent="0">
              <a:buNone/>
              <a:defRPr sz="1600" b="1"/>
            </a:lvl5pPr>
            <a:lvl6pPr marL="2285493" indent="0">
              <a:buNone/>
              <a:defRPr sz="1600" b="1"/>
            </a:lvl6pPr>
            <a:lvl7pPr marL="2742593" indent="0">
              <a:buNone/>
              <a:defRPr sz="1600" b="1"/>
            </a:lvl7pPr>
            <a:lvl8pPr marL="3199691" indent="0">
              <a:buNone/>
              <a:defRPr sz="1600" b="1"/>
            </a:lvl8pPr>
            <a:lvl9pPr marL="36567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67" indent="-296267">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16" indent="-45711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36" indent="-342838">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939" indent="-342838">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241" indent="-342838">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939" indent="-342838">
              <a:defRPr sz="1600"/>
            </a:lvl6pPr>
            <a:lvl7pPr marL="1603085" indent="-285698">
              <a:defRPr sz="1600"/>
            </a:lvl7pPr>
            <a:lvl8pPr>
              <a:defRPr sz="1600"/>
            </a:lvl8pPr>
            <a:lvl9pPr>
              <a:defRPr sz="1600"/>
            </a:lvl9pPr>
          </a:lstStyle>
          <a:p>
            <a:pPr marL="403151" lvl="0" indent="-403151" algn="l" defTabSz="914197" rtl="0" eaLnBrk="1" latinLnBrk="0" hangingPunct="1">
              <a:lnSpc>
                <a:spcPct val="90000"/>
              </a:lnSpc>
              <a:spcBef>
                <a:spcPct val="20000"/>
              </a:spcBef>
              <a:buSzPct val="80000"/>
            </a:pPr>
            <a:r>
              <a:rPr lang="en-US" smtClean="0"/>
              <a:t>Click to edit Master text styles</a:t>
            </a:r>
          </a:p>
          <a:p>
            <a:pPr marL="403151" lvl="1" indent="-403151" algn="l" defTabSz="914197" rtl="0" eaLnBrk="1" latinLnBrk="0" hangingPunct="1">
              <a:lnSpc>
                <a:spcPct val="90000"/>
              </a:lnSpc>
              <a:spcBef>
                <a:spcPct val="20000"/>
              </a:spcBef>
              <a:buSzPct val="80000"/>
            </a:pPr>
            <a:r>
              <a:rPr lang="en-US" smtClean="0"/>
              <a:t>Second level</a:t>
            </a:r>
          </a:p>
          <a:p>
            <a:pPr marL="403151" lvl="2" indent="-403151" algn="l" defTabSz="914197" rtl="0" eaLnBrk="1" latinLnBrk="0" hangingPunct="1">
              <a:lnSpc>
                <a:spcPct val="90000"/>
              </a:lnSpc>
              <a:spcBef>
                <a:spcPct val="20000"/>
              </a:spcBef>
              <a:buSzPct val="80000"/>
            </a:pPr>
            <a:r>
              <a:rPr lang="en-US" smtClean="0"/>
              <a:t>Third level</a:t>
            </a:r>
          </a:p>
          <a:p>
            <a:pPr marL="403151" lvl="3" indent="-403151" algn="l" defTabSz="914197" rtl="0" eaLnBrk="1" latinLnBrk="0" hangingPunct="1">
              <a:lnSpc>
                <a:spcPct val="90000"/>
              </a:lnSpc>
              <a:spcBef>
                <a:spcPct val="20000"/>
              </a:spcBef>
              <a:buSzPct val="80000"/>
            </a:pPr>
            <a:r>
              <a:rPr lang="en-US" smtClean="0"/>
              <a:t>Fourth level</a:t>
            </a:r>
          </a:p>
          <a:p>
            <a:pPr marL="403151" lvl="4" indent="-403151" algn="l" defTabSz="914197"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43841966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2471043385"/>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2" y="6372549"/>
            <a:ext cx="1681921" cy="195501"/>
          </a:xfrm>
          <a:prstGeom prst="rect">
            <a:avLst/>
          </a:prstGeom>
        </p:spPr>
      </p:pic>
    </p:spTree>
    <p:extLst>
      <p:ext uri="{BB962C8B-B14F-4D97-AF65-F5344CB8AC3E}">
        <p14:creationId xmlns:p14="http://schemas.microsoft.com/office/powerpoint/2010/main" val="1274209102"/>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7" tIns="45695" rIns="91387" bIns="45695" numCol="1" spcCol="0" rtlCol="0" anchor="ctr" anchorCtr="0" compatLnSpc="1">
            <a:prstTxWarp prst="textNoShape">
              <a:avLst/>
            </a:prstTxWarp>
          </a:bodyPr>
          <a:lstStyle/>
          <a:p>
            <a:pPr algn="ctr" defTabSz="913622"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1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3"/>
            <a:ext cx="6945312" cy="1241879"/>
          </a:xfrm>
        </p:spPr>
        <p:txBody>
          <a:bodyPr lIns="182847" tIns="182847" anchor="ctr" anchorCtr="0"/>
          <a:lstStyle>
            <a:lvl1pPr marL="574571" indent="-57139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197" rtl="0" eaLnBrk="1" latinLnBrk="0" hangingPunct="1">
              <a:lnSpc>
                <a:spcPct val="90000"/>
              </a:lnSpc>
              <a:spcBef>
                <a:spcPts val="0"/>
              </a:spcBef>
              <a:spcAft>
                <a:spcPts val="900"/>
              </a:spcAft>
              <a:buSzPct val="80000"/>
            </a:pPr>
            <a:r>
              <a:rPr lang="en-US" smtClean="0"/>
              <a:t>Click to edit Master text styles</a:t>
            </a:r>
          </a:p>
          <a:p>
            <a:pPr marL="3175" lvl="1" indent="0" algn="l" defTabSz="914197"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1"/>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1" tIns="41145" rIns="82291" bIns="41145" numCol="1" anchor="t" anchorCtr="0" compatLnSpc="1">
            <a:prstTxWarp prst="textNoShape">
              <a:avLst/>
            </a:prstTxWarp>
          </a:bodyPr>
          <a:lstStyle/>
          <a:p>
            <a:pPr defTabSz="1218766"/>
            <a:endParaRPr lang="en-US" sz="1600">
              <a:solidFill>
                <a:srgbClr val="292929"/>
              </a:solidFill>
            </a:endParaRPr>
          </a:p>
        </p:txBody>
      </p:sp>
    </p:spTree>
    <p:extLst>
      <p:ext uri="{BB962C8B-B14F-4D97-AF65-F5344CB8AC3E}">
        <p14:creationId xmlns:p14="http://schemas.microsoft.com/office/powerpoint/2010/main" val="323545886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766"/>
              <a:endParaRPr lang="en-US" sz="2400">
                <a:solidFill>
                  <a:srgbClr val="292929"/>
                </a:solidFill>
              </a:endParaRPr>
            </a:p>
          </p:txBody>
        </p:sp>
      </p:grpSp>
    </p:spTree>
    <p:extLst>
      <p:ext uri="{BB962C8B-B14F-4D97-AF65-F5344CB8AC3E}">
        <p14:creationId xmlns:p14="http://schemas.microsoft.com/office/powerpoint/2010/main" val="187254656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6" y="2008094"/>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3" tIns="45713" rIns="91423" bIns="45713" numCol="1" anchor="t" anchorCtr="0" compatLnSpc="1">
            <a:prstTxWarp prst="textNoShape">
              <a:avLst/>
            </a:prstTxWarp>
          </a:bodyPr>
          <a:lstStyle/>
          <a:p>
            <a:pPr defTabSz="1218766"/>
            <a:endParaRPr lang="en-US" sz="2400">
              <a:solidFill>
                <a:srgbClr val="292929"/>
              </a:solidFill>
            </a:endParaRPr>
          </a:p>
        </p:txBody>
      </p:sp>
    </p:spTree>
    <p:extLst>
      <p:ext uri="{BB962C8B-B14F-4D97-AF65-F5344CB8AC3E}">
        <p14:creationId xmlns:p14="http://schemas.microsoft.com/office/powerpoint/2010/main" val="305038732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6" y="1447802"/>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6" y="5630474"/>
            <a:ext cx="4205289" cy="461665"/>
          </a:xfrm>
        </p:spPr>
        <p:txBody>
          <a:bodyPr>
            <a:noAutofit/>
          </a:bodyPr>
          <a:lstStyle>
            <a:lvl1pPr marL="0" indent="0" algn="l" defTabSz="914197"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00" indent="0" algn="ctr">
              <a:buNone/>
              <a:defRPr>
                <a:solidFill>
                  <a:schemeClr val="tx1">
                    <a:tint val="75000"/>
                  </a:schemeClr>
                </a:solidFill>
              </a:defRPr>
            </a:lvl2pPr>
            <a:lvl3pPr marL="914197" indent="0" algn="ctr">
              <a:buNone/>
              <a:defRPr>
                <a:solidFill>
                  <a:schemeClr val="tx1">
                    <a:tint val="75000"/>
                  </a:schemeClr>
                </a:solidFill>
              </a:defRPr>
            </a:lvl3pPr>
            <a:lvl4pPr marL="1371297" indent="0" algn="ctr">
              <a:buNone/>
              <a:defRPr>
                <a:solidFill>
                  <a:schemeClr val="tx1">
                    <a:tint val="75000"/>
                  </a:schemeClr>
                </a:solidFill>
              </a:defRPr>
            </a:lvl4pPr>
            <a:lvl5pPr marL="1828395" indent="0" algn="ctr">
              <a:buNone/>
              <a:defRPr>
                <a:solidFill>
                  <a:schemeClr val="tx1">
                    <a:tint val="75000"/>
                  </a:schemeClr>
                </a:solidFill>
              </a:defRPr>
            </a:lvl5pPr>
            <a:lvl6pPr marL="2285493" indent="0" algn="ctr">
              <a:buNone/>
              <a:defRPr>
                <a:solidFill>
                  <a:schemeClr val="tx1">
                    <a:tint val="75000"/>
                  </a:schemeClr>
                </a:solidFill>
              </a:defRPr>
            </a:lvl6pPr>
            <a:lvl7pPr marL="2742593" indent="0" algn="ctr">
              <a:buNone/>
              <a:defRPr>
                <a:solidFill>
                  <a:schemeClr val="tx1">
                    <a:tint val="75000"/>
                  </a:schemeClr>
                </a:solidFill>
              </a:defRPr>
            </a:lvl7pPr>
            <a:lvl8pPr marL="3199691" indent="0" algn="ctr">
              <a:buNone/>
              <a:defRPr>
                <a:solidFill>
                  <a:schemeClr val="tx1">
                    <a:tint val="75000"/>
                  </a:schemeClr>
                </a:solidFill>
              </a:defRPr>
            </a:lvl8pPr>
            <a:lvl9pPr marL="3656790"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2"/>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4"/>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766"/>
              <a:endParaRPr lang="en-US" sz="1600">
                <a:solidFill>
                  <a:srgbClr val="292929"/>
                </a:solidFill>
              </a:endParaRPr>
            </a:p>
          </p:txBody>
        </p:sp>
      </p:grpSp>
    </p:spTree>
    <p:extLst>
      <p:ext uri="{BB962C8B-B14F-4D97-AF65-F5344CB8AC3E}">
        <p14:creationId xmlns:p14="http://schemas.microsoft.com/office/powerpoint/2010/main" val="99514771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theme" Target="../theme/theme10.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slideLayout" Target="../slideLayouts/slideLayout220.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slideLayout" Target="../slideLayouts/slideLayout219.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36" Type="http://schemas.openxmlformats.org/officeDocument/2006/relationships/theme" Target="../theme/theme11.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35" Type="http://schemas.openxmlformats.org/officeDocument/2006/relationships/slideLayout" Target="../slideLayouts/slideLayout22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4.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5.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theme" Target="../theme/theme6.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theme" Target="../theme/theme7.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theme" Target="../theme/theme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3" Type="http://schemas.openxmlformats.org/officeDocument/2006/relationships/slideLayout" Target="../slideLayouts/slideLayout151.xml"/><Relationship Id="rId21" Type="http://schemas.openxmlformats.org/officeDocument/2006/relationships/image" Target="../media/image4.png"/><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theme" Target="../theme/theme9.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4461029"/>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554908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Lst>
  <p:transition>
    <p:fade/>
  </p:transition>
  <p:timing>
    <p:tnLst>
      <p:par>
        <p:cTn id="1" dur="indefinite" restart="never" nodeType="tmRoot"/>
      </p:par>
    </p:tnLst>
  </p:timing>
  <p:txStyles>
    <p:titleStyle>
      <a:lvl1pPr algn="l" defTabSz="914274"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30" indent="-460330" algn="l" defTabSz="914274"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79" indent="-395249" algn="l" defTabSz="914274"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65" indent="-403186" algn="l" defTabSz="91427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06" indent="-346041"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322" indent="-336517" algn="l" defTabSz="914274"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3390" tIns="89619" rIns="143390" bIns="89619"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9"/>
            <a:ext cx="11650485" cy="2052030"/>
          </a:xfrm>
          <a:prstGeom prst="rect">
            <a:avLst/>
          </a:prstGeom>
        </p:spPr>
        <p:txBody>
          <a:bodyPr vert="horz" wrap="square" lIns="143390" tIns="89619" rIns="143390" bIns="89619"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81521179"/>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Lst>
  <p:transition>
    <p:fade/>
  </p:transition>
  <p:timing>
    <p:tnLst>
      <p:par>
        <p:cTn id="1" dur="indefinite" restart="never" nodeType="tmRoot"/>
      </p:par>
    </p:tnLst>
  </p:timing>
  <p:txStyles>
    <p:titleStyle>
      <a:lvl1pPr algn="l" defTabSz="914157"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67" marR="0" indent="-336067" algn="l" defTabSz="914157"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j-lt"/>
          <a:ea typeface="+mn-ea"/>
          <a:cs typeface="+mn-cs"/>
        </a:defRPr>
      </a:lvl1pPr>
      <a:lvl2pPr marL="572559" marR="0" indent="-236492" algn="l" defTabSz="91415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5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02"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48" marR="0" indent="-224045" algn="l" defTabSz="91415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93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10"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8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168" indent="-228540" algn="l" defTabSz="91415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57" rtl="0" eaLnBrk="1" latinLnBrk="0" hangingPunct="1">
        <a:defRPr sz="1800" kern="1200">
          <a:solidFill>
            <a:schemeClr val="tx1"/>
          </a:solidFill>
          <a:latin typeface="+mn-lt"/>
          <a:ea typeface="+mn-ea"/>
          <a:cs typeface="+mn-cs"/>
        </a:defRPr>
      </a:lvl1pPr>
      <a:lvl2pPr marL="457078" algn="l" defTabSz="914157" rtl="0" eaLnBrk="1" latinLnBrk="0" hangingPunct="1">
        <a:defRPr sz="1800" kern="1200">
          <a:solidFill>
            <a:schemeClr val="tx1"/>
          </a:solidFill>
          <a:latin typeface="+mn-lt"/>
          <a:ea typeface="+mn-ea"/>
          <a:cs typeface="+mn-cs"/>
        </a:defRPr>
      </a:lvl2pPr>
      <a:lvl3pPr marL="914157" algn="l" defTabSz="914157" rtl="0" eaLnBrk="1" latinLnBrk="0" hangingPunct="1">
        <a:defRPr sz="1800" kern="1200">
          <a:solidFill>
            <a:schemeClr val="tx1"/>
          </a:solidFill>
          <a:latin typeface="+mn-lt"/>
          <a:ea typeface="+mn-ea"/>
          <a:cs typeface="+mn-cs"/>
        </a:defRPr>
      </a:lvl3pPr>
      <a:lvl4pPr marL="1371235" algn="l" defTabSz="914157" rtl="0" eaLnBrk="1" latinLnBrk="0" hangingPunct="1">
        <a:defRPr sz="1800" kern="1200">
          <a:solidFill>
            <a:schemeClr val="tx1"/>
          </a:solidFill>
          <a:latin typeface="+mn-lt"/>
          <a:ea typeface="+mn-ea"/>
          <a:cs typeface="+mn-cs"/>
        </a:defRPr>
      </a:lvl4pPr>
      <a:lvl5pPr marL="1828313" algn="l" defTabSz="914157" rtl="0" eaLnBrk="1" latinLnBrk="0" hangingPunct="1">
        <a:defRPr sz="1800" kern="1200">
          <a:solidFill>
            <a:schemeClr val="tx1"/>
          </a:solidFill>
          <a:latin typeface="+mn-lt"/>
          <a:ea typeface="+mn-ea"/>
          <a:cs typeface="+mn-cs"/>
        </a:defRPr>
      </a:lvl5pPr>
      <a:lvl6pPr marL="2285393" algn="l" defTabSz="914157" rtl="0" eaLnBrk="1" latinLnBrk="0" hangingPunct="1">
        <a:defRPr sz="1800" kern="1200">
          <a:solidFill>
            <a:schemeClr val="tx1"/>
          </a:solidFill>
          <a:latin typeface="+mn-lt"/>
          <a:ea typeface="+mn-ea"/>
          <a:cs typeface="+mn-cs"/>
        </a:defRPr>
      </a:lvl6pPr>
      <a:lvl7pPr marL="2742470" algn="l" defTabSz="914157" rtl="0" eaLnBrk="1" latinLnBrk="0" hangingPunct="1">
        <a:defRPr sz="1800" kern="1200">
          <a:solidFill>
            <a:schemeClr val="tx1"/>
          </a:solidFill>
          <a:latin typeface="+mn-lt"/>
          <a:ea typeface="+mn-ea"/>
          <a:cs typeface="+mn-cs"/>
        </a:defRPr>
      </a:lvl7pPr>
      <a:lvl8pPr marL="3199549" algn="l" defTabSz="914157" rtl="0" eaLnBrk="1" latinLnBrk="0" hangingPunct="1">
        <a:defRPr sz="1800" kern="1200">
          <a:solidFill>
            <a:schemeClr val="tx1"/>
          </a:solidFill>
          <a:latin typeface="+mn-lt"/>
          <a:ea typeface="+mn-ea"/>
          <a:cs typeface="+mn-cs"/>
        </a:defRPr>
      </a:lvl8pPr>
      <a:lvl9pPr marL="3656627" algn="l" defTabSz="91415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2"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1"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45711" rIns="91419" bIns="45711" numCol="1" rtlCol="0" anchor="ctr" anchorCtr="0" compatLnSpc="1">
            <a:prstTxWarp prst="textNoShape">
              <a:avLst/>
            </a:prstTxWarp>
          </a:bodyPr>
          <a:lstStyle/>
          <a:p>
            <a:pPr algn="ctr" defTabSz="913934"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3"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2"/>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09574921"/>
      </p:ext>
    </p:extLst>
  </p:cSld>
  <p:clrMap bg1="lt1" tx1="dk1" bg2="lt2" tx2="dk2" accent1="accent1" accent2="accent2" accent3="accent3" accent4="accent4" accent5="accent5" accent6="accent6" hlink="hlink" folHlink="folHlink"/>
  <p:sldLayoutIdLst>
    <p:sldLayoutId id="2147483862" r:id="rId1"/>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19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884" indent="-7937" algn="l" defTabSz="91419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832"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811" indent="7937"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789" indent="0" algn="l" defTabSz="91419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41250604"/>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999" r:id="rId29"/>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00968738"/>
      </p:ext>
    </p:extLst>
  </p:cSld>
  <p:clrMap bg1="dk1" tx1="lt1" bg2="dk2" tx2="lt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gradFill>
            <a:gsLst>
              <a:gs pos="1250">
                <a:schemeClr val="tx1"/>
              </a:gs>
              <a:gs pos="100000">
                <a:schemeClr val="tx1"/>
              </a:gs>
            </a:gsLst>
            <a:lin ang="5400000" scaled="0"/>
          </a:gra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gradFill>
            <a:gsLst>
              <a:gs pos="1250">
                <a:schemeClr val="tx1"/>
              </a:gs>
              <a:gs pos="100000">
                <a:schemeClr val="tx1"/>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198823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188070"/>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solidFill>
            <a:schemeClr val="tx1">
              <a:alpha val="99000"/>
            </a:schemeClr>
          </a:solidFill>
          <a:effectLst/>
          <a:latin typeface="+mj-lt"/>
          <a:ea typeface="+mn-ea"/>
          <a:cs typeface="Arial" charset="0"/>
        </a:defRPr>
      </a:lvl1pPr>
    </p:titleStyle>
    <p:bodyStyle>
      <a:lvl1pPr marL="339664" marR="0" indent="-339664" algn="l" defTabSz="91419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2984" marR="0" indent="-233321" algn="l" defTabSz="91419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369"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798369" algn="l"/>
        </a:tabLst>
        <a:defRPr sz="2400" kern="1200" spc="0" baseline="0">
          <a:solidFill>
            <a:schemeClr val="tx1">
              <a:alpha val="99000"/>
            </a:schemeClr>
          </a:solidFill>
          <a:latin typeface="+mn-lt"/>
          <a:ea typeface="+mn-ea"/>
          <a:cs typeface="+mn-cs"/>
        </a:defRPr>
      </a:lvl3pPr>
      <a:lvl4pPr marL="1030101" marR="0" indent="-231732" algn="l" defTabSz="91419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485" marR="0" indent="-225384" algn="l" defTabSz="914197" rtl="0" eaLnBrk="1" fontAlgn="auto" latinLnBrk="0" hangingPunct="1">
        <a:lnSpc>
          <a:spcPct val="90000"/>
        </a:lnSpc>
        <a:spcBef>
          <a:spcPct val="20000"/>
        </a:spcBef>
        <a:spcAft>
          <a:spcPts val="0"/>
        </a:spcAft>
        <a:buClrTx/>
        <a:buSzPct val="90000"/>
        <a:buFont typeface="Wingdings" pitchFamily="2" charset="2"/>
        <a:buChar char=""/>
        <a:tabLst>
          <a:tab pos="1255485" algn="l"/>
        </a:tabLst>
        <a:defRPr sz="2000" kern="1200" spc="0" baseline="0">
          <a:solidFill>
            <a:schemeClr val="tx1">
              <a:alpha val="99000"/>
            </a:schemeClr>
          </a:soli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2"/>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348047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Lst>
  <p:transition>
    <p:fade/>
  </p:transition>
  <p:timing>
    <p:tnLst>
      <p:par>
        <p:cTn id="1" dur="indefinite" restart="never" nodeType="tmRoot"/>
      </p:par>
    </p:tnLst>
  </p:timing>
  <p:txStyles>
    <p:titleStyle>
      <a:lvl1pPr algn="l" defTabSz="914197"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90" indent="-460290" algn="l" defTabSz="914197"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09" indent="-395218" algn="l" defTabSz="914197"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661" indent="-403151" algn="l" defTabSz="914197"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671" indent="-346013"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161" indent="-336489" algn="l" defTabSz="914197"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044"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42"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41"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0" indent="-228549" algn="l" defTabSz="9141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97" rtl="0" eaLnBrk="1" latinLnBrk="0" hangingPunct="1">
        <a:defRPr sz="1900" kern="1200">
          <a:solidFill>
            <a:schemeClr val="tx1"/>
          </a:solidFill>
          <a:latin typeface="+mn-lt"/>
          <a:ea typeface="+mn-ea"/>
          <a:cs typeface="+mn-cs"/>
        </a:defRPr>
      </a:lvl1pPr>
      <a:lvl2pPr marL="457100" algn="l" defTabSz="914197" rtl="0" eaLnBrk="1" latinLnBrk="0" hangingPunct="1">
        <a:defRPr sz="1900" kern="1200">
          <a:solidFill>
            <a:schemeClr val="tx1"/>
          </a:solidFill>
          <a:latin typeface="+mn-lt"/>
          <a:ea typeface="+mn-ea"/>
          <a:cs typeface="+mn-cs"/>
        </a:defRPr>
      </a:lvl2pPr>
      <a:lvl3pPr marL="914197" algn="l" defTabSz="914197" rtl="0" eaLnBrk="1" latinLnBrk="0" hangingPunct="1">
        <a:defRPr sz="1900" kern="1200">
          <a:solidFill>
            <a:schemeClr val="tx1"/>
          </a:solidFill>
          <a:latin typeface="+mn-lt"/>
          <a:ea typeface="+mn-ea"/>
          <a:cs typeface="+mn-cs"/>
        </a:defRPr>
      </a:lvl3pPr>
      <a:lvl4pPr marL="1371297" algn="l" defTabSz="914197" rtl="0" eaLnBrk="1" latinLnBrk="0" hangingPunct="1">
        <a:defRPr sz="1900" kern="1200">
          <a:solidFill>
            <a:schemeClr val="tx1"/>
          </a:solidFill>
          <a:latin typeface="+mn-lt"/>
          <a:ea typeface="+mn-ea"/>
          <a:cs typeface="+mn-cs"/>
        </a:defRPr>
      </a:lvl4pPr>
      <a:lvl5pPr marL="1828395" algn="l" defTabSz="914197" rtl="0" eaLnBrk="1" latinLnBrk="0" hangingPunct="1">
        <a:defRPr sz="1900" kern="1200">
          <a:solidFill>
            <a:schemeClr val="tx1"/>
          </a:solidFill>
          <a:latin typeface="+mn-lt"/>
          <a:ea typeface="+mn-ea"/>
          <a:cs typeface="+mn-cs"/>
        </a:defRPr>
      </a:lvl5pPr>
      <a:lvl6pPr marL="2285493" algn="l" defTabSz="914197" rtl="0" eaLnBrk="1" latinLnBrk="0" hangingPunct="1">
        <a:defRPr sz="1900" kern="1200">
          <a:solidFill>
            <a:schemeClr val="tx1"/>
          </a:solidFill>
          <a:latin typeface="+mn-lt"/>
          <a:ea typeface="+mn-ea"/>
          <a:cs typeface="+mn-cs"/>
        </a:defRPr>
      </a:lvl6pPr>
      <a:lvl7pPr marL="2742593" algn="l" defTabSz="914197" rtl="0" eaLnBrk="1" latinLnBrk="0" hangingPunct="1">
        <a:defRPr sz="1900" kern="1200">
          <a:solidFill>
            <a:schemeClr val="tx1"/>
          </a:solidFill>
          <a:latin typeface="+mn-lt"/>
          <a:ea typeface="+mn-ea"/>
          <a:cs typeface="+mn-cs"/>
        </a:defRPr>
      </a:lvl7pPr>
      <a:lvl8pPr marL="3199691" algn="l" defTabSz="914197" rtl="0" eaLnBrk="1" latinLnBrk="0" hangingPunct="1">
        <a:defRPr sz="1900" kern="1200">
          <a:solidFill>
            <a:schemeClr val="tx1"/>
          </a:solidFill>
          <a:latin typeface="+mn-lt"/>
          <a:ea typeface="+mn-ea"/>
          <a:cs typeface="+mn-cs"/>
        </a:defRPr>
      </a:lvl8pPr>
      <a:lvl9pPr marL="3656790" algn="l" defTabSz="914197"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3"/>
            <a:ext cx="11149013" cy="99719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705360"/>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331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Lst>
  <p:transition>
    <p:fade/>
  </p:transition>
  <p:timing>
    <p:tnLst>
      <p:par>
        <p:cTn id="1" dur="indefinite" restart="never" nodeType="tmRoot"/>
      </p:par>
    </p:tnLst>
  </p:timing>
  <p:hf hdr="0" ftr="0" dt="0"/>
  <p:txStyles>
    <p:titleStyle>
      <a:lvl1pPr algn="l" defTabSz="1218311" rtl="0" eaLnBrk="1" latinLnBrk="0" hangingPunct="1">
        <a:lnSpc>
          <a:spcPct val="90000"/>
        </a:lnSpc>
        <a:spcBef>
          <a:spcPct val="0"/>
        </a:spcBef>
        <a:buNone/>
        <a:defRPr lang="en-US" sz="7200" b="0" kern="1200" cap="none" spc="-133"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613413" indent="-613413" algn="l" defTabSz="1218311" rtl="0" eaLnBrk="1" latinLnBrk="0" hangingPunct="1">
        <a:lnSpc>
          <a:spcPct val="90000"/>
        </a:lnSpc>
        <a:spcBef>
          <a:spcPct val="20000"/>
        </a:spcBef>
        <a:buSzPct val="80000"/>
        <a:buFont typeface="Arial" pitchFamily="34" charset="0"/>
        <a:buChar char="•"/>
        <a:defRPr sz="4300" kern="1200">
          <a:gradFill>
            <a:gsLst>
              <a:gs pos="0">
                <a:srgbClr val="595959"/>
              </a:gs>
              <a:gs pos="86000">
                <a:srgbClr val="595959"/>
              </a:gs>
            </a:gsLst>
            <a:lin ang="5400000" scaled="0"/>
          </a:gradFill>
          <a:latin typeface="+mn-lt"/>
          <a:ea typeface="+mn-ea"/>
          <a:cs typeface="+mn-cs"/>
        </a:defRPr>
      </a:lvl1pPr>
      <a:lvl2pPr marL="1140092" indent="-526686" algn="l" defTabSz="1218311" rtl="0" eaLnBrk="1" latinLnBrk="0" hangingPunct="1">
        <a:lnSpc>
          <a:spcPct val="90000"/>
        </a:lnSpc>
        <a:spcBef>
          <a:spcPct val="20000"/>
        </a:spcBef>
        <a:buSzPct val="80000"/>
        <a:buFont typeface="Arial" pitchFamily="34" charset="0"/>
        <a:buChar char="•"/>
        <a:defRPr sz="3700" kern="1200">
          <a:gradFill>
            <a:gsLst>
              <a:gs pos="0">
                <a:srgbClr val="595959"/>
              </a:gs>
              <a:gs pos="86000">
                <a:srgbClr val="595959"/>
              </a:gs>
            </a:gsLst>
            <a:lin ang="5400000" scaled="0"/>
          </a:gradFill>
          <a:latin typeface="+mn-lt"/>
          <a:ea typeface="+mn-ea"/>
          <a:cs typeface="+mn-cs"/>
        </a:defRPr>
      </a:lvl2pPr>
      <a:lvl3pPr marL="1677359" indent="-537261" algn="l" defTabSz="121831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3pPr>
      <a:lvl4pPr marL="2138474" indent="-461110"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4pPr>
      <a:lvl5pPr marL="2586898" indent="-448424" algn="l" defTabSz="1218311" rtl="0" eaLnBrk="1" latinLnBrk="0" hangingPunct="1">
        <a:lnSpc>
          <a:spcPct val="90000"/>
        </a:lnSpc>
        <a:spcBef>
          <a:spcPct val="20000"/>
        </a:spcBef>
        <a:buSzPct val="80000"/>
        <a:buFont typeface="Arial" pitchFamily="34" charset="0"/>
        <a:buChar char="•"/>
        <a:defRPr sz="2700" kern="1200">
          <a:gradFill>
            <a:gsLst>
              <a:gs pos="0">
                <a:srgbClr val="595959"/>
              </a:gs>
              <a:gs pos="86000">
                <a:srgbClr val="595959"/>
              </a:gs>
            </a:gsLst>
            <a:lin ang="5400000" scaled="0"/>
          </a:gradFill>
          <a:latin typeface="+mn-lt"/>
          <a:ea typeface="+mn-ea"/>
          <a:cs typeface="+mn-cs"/>
        </a:defRPr>
      </a:lvl5pPr>
      <a:lvl6pPr marL="3350351"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9510"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8663"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7819" indent="-304585" algn="l" defTabSz="1218311"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311" rtl="0" eaLnBrk="1" latinLnBrk="0" hangingPunct="1">
        <a:defRPr sz="2400" kern="1200">
          <a:solidFill>
            <a:schemeClr val="tx1"/>
          </a:solidFill>
          <a:latin typeface="+mn-lt"/>
          <a:ea typeface="+mn-ea"/>
          <a:cs typeface="+mn-cs"/>
        </a:defRPr>
      </a:lvl1pPr>
      <a:lvl2pPr marL="609156" algn="l" defTabSz="1218311" rtl="0" eaLnBrk="1" latinLnBrk="0" hangingPunct="1">
        <a:defRPr sz="2400" kern="1200">
          <a:solidFill>
            <a:schemeClr val="tx1"/>
          </a:solidFill>
          <a:latin typeface="+mn-lt"/>
          <a:ea typeface="+mn-ea"/>
          <a:cs typeface="+mn-cs"/>
        </a:defRPr>
      </a:lvl2pPr>
      <a:lvl3pPr marL="1218311" algn="l" defTabSz="1218311" rtl="0" eaLnBrk="1" latinLnBrk="0" hangingPunct="1">
        <a:defRPr sz="2400" kern="1200">
          <a:solidFill>
            <a:schemeClr val="tx1"/>
          </a:solidFill>
          <a:latin typeface="+mn-lt"/>
          <a:ea typeface="+mn-ea"/>
          <a:cs typeface="+mn-cs"/>
        </a:defRPr>
      </a:lvl3pPr>
      <a:lvl4pPr marL="1827468" algn="l" defTabSz="1218311" rtl="0" eaLnBrk="1" latinLnBrk="0" hangingPunct="1">
        <a:defRPr sz="2400" kern="1200">
          <a:solidFill>
            <a:schemeClr val="tx1"/>
          </a:solidFill>
          <a:latin typeface="+mn-lt"/>
          <a:ea typeface="+mn-ea"/>
          <a:cs typeface="+mn-cs"/>
        </a:defRPr>
      </a:lvl4pPr>
      <a:lvl5pPr marL="2436620" algn="l" defTabSz="1218311" rtl="0" eaLnBrk="1" latinLnBrk="0" hangingPunct="1">
        <a:defRPr sz="2400" kern="1200">
          <a:solidFill>
            <a:schemeClr val="tx1"/>
          </a:solidFill>
          <a:latin typeface="+mn-lt"/>
          <a:ea typeface="+mn-ea"/>
          <a:cs typeface="+mn-cs"/>
        </a:defRPr>
      </a:lvl5pPr>
      <a:lvl6pPr marL="3045768" algn="l" defTabSz="1218311" rtl="0" eaLnBrk="1" latinLnBrk="0" hangingPunct="1">
        <a:defRPr sz="2400" kern="1200">
          <a:solidFill>
            <a:schemeClr val="tx1"/>
          </a:solidFill>
          <a:latin typeface="+mn-lt"/>
          <a:ea typeface="+mn-ea"/>
          <a:cs typeface="+mn-cs"/>
        </a:defRPr>
      </a:lvl6pPr>
      <a:lvl7pPr marL="3654933" algn="l" defTabSz="1218311" rtl="0" eaLnBrk="1" latinLnBrk="0" hangingPunct="1">
        <a:defRPr sz="2400" kern="1200">
          <a:solidFill>
            <a:schemeClr val="tx1"/>
          </a:solidFill>
          <a:latin typeface="+mn-lt"/>
          <a:ea typeface="+mn-ea"/>
          <a:cs typeface="+mn-cs"/>
        </a:defRPr>
      </a:lvl7pPr>
      <a:lvl8pPr marL="4264087" algn="l" defTabSz="1218311" rtl="0" eaLnBrk="1" latinLnBrk="0" hangingPunct="1">
        <a:defRPr sz="2400" kern="1200">
          <a:solidFill>
            <a:schemeClr val="tx1"/>
          </a:solidFill>
          <a:latin typeface="+mn-lt"/>
          <a:ea typeface="+mn-ea"/>
          <a:cs typeface="+mn-cs"/>
        </a:defRPr>
      </a:lvl8pPr>
      <a:lvl9pPr marL="4873239" algn="l" defTabSz="1218311"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4"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8542914"/>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 id="2147483991" r:id="rId12"/>
    <p:sldLayoutId id="2147483992" r:id="rId13"/>
    <p:sldLayoutId id="2147483993" r:id="rId14"/>
    <p:sldLayoutId id="2147483994" r:id="rId15"/>
    <p:sldLayoutId id="2147483995" r:id="rId16"/>
    <p:sldLayoutId id="2147483996" r:id="rId17"/>
    <p:sldLayoutId id="2147483997" r:id="rId18"/>
    <p:sldLayoutId id="2147483998" r:id="rId19"/>
  </p:sldLayoutIdLst>
  <p:transition>
    <p:fade/>
  </p:transition>
  <p:timing>
    <p:tnLst>
      <p:par>
        <p:cTn id="1" dur="indefinite" restart="never" nodeType="tmRoot"/>
      </p:par>
    </p:tnLst>
  </p:timing>
  <p:txStyles>
    <p:titleStyle>
      <a:lvl1pPr algn="l" defTabSz="91423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0" indent="-460310" algn="l" defTabSz="91423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44" indent="-395233" algn="l" defTabSz="91423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13" indent="-403168" algn="l" defTabSz="9142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38" indent="-346027"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42" indent="-336503" algn="l" defTabSz="91423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48"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66"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84"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02" indent="-228558" algn="l" defTabSz="91423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35" rtl="0" eaLnBrk="1" latinLnBrk="0" hangingPunct="1">
        <a:defRPr sz="1900" kern="1200">
          <a:solidFill>
            <a:schemeClr val="tx1"/>
          </a:solidFill>
          <a:latin typeface="+mn-lt"/>
          <a:ea typeface="+mn-ea"/>
          <a:cs typeface="+mn-cs"/>
        </a:defRPr>
      </a:lvl1pPr>
      <a:lvl2pPr marL="457118" algn="l" defTabSz="914235" rtl="0" eaLnBrk="1" latinLnBrk="0" hangingPunct="1">
        <a:defRPr sz="1900" kern="1200">
          <a:solidFill>
            <a:schemeClr val="tx1"/>
          </a:solidFill>
          <a:latin typeface="+mn-lt"/>
          <a:ea typeface="+mn-ea"/>
          <a:cs typeface="+mn-cs"/>
        </a:defRPr>
      </a:lvl2pPr>
      <a:lvl3pPr marL="914235" algn="l" defTabSz="914235" rtl="0" eaLnBrk="1" latinLnBrk="0" hangingPunct="1">
        <a:defRPr sz="1900" kern="1200">
          <a:solidFill>
            <a:schemeClr val="tx1"/>
          </a:solidFill>
          <a:latin typeface="+mn-lt"/>
          <a:ea typeface="+mn-ea"/>
          <a:cs typeface="+mn-cs"/>
        </a:defRPr>
      </a:lvl3pPr>
      <a:lvl4pPr marL="1371354" algn="l" defTabSz="914235" rtl="0" eaLnBrk="1" latinLnBrk="0" hangingPunct="1">
        <a:defRPr sz="1900" kern="1200">
          <a:solidFill>
            <a:schemeClr val="tx1"/>
          </a:solidFill>
          <a:latin typeface="+mn-lt"/>
          <a:ea typeface="+mn-ea"/>
          <a:cs typeface="+mn-cs"/>
        </a:defRPr>
      </a:lvl4pPr>
      <a:lvl5pPr marL="1828472" algn="l" defTabSz="914235" rtl="0" eaLnBrk="1" latinLnBrk="0" hangingPunct="1">
        <a:defRPr sz="1900" kern="1200">
          <a:solidFill>
            <a:schemeClr val="tx1"/>
          </a:solidFill>
          <a:latin typeface="+mn-lt"/>
          <a:ea typeface="+mn-ea"/>
          <a:cs typeface="+mn-cs"/>
        </a:defRPr>
      </a:lvl5pPr>
      <a:lvl6pPr marL="2285589" algn="l" defTabSz="914235" rtl="0" eaLnBrk="1" latinLnBrk="0" hangingPunct="1">
        <a:defRPr sz="1900" kern="1200">
          <a:solidFill>
            <a:schemeClr val="tx1"/>
          </a:solidFill>
          <a:latin typeface="+mn-lt"/>
          <a:ea typeface="+mn-ea"/>
          <a:cs typeface="+mn-cs"/>
        </a:defRPr>
      </a:lvl6pPr>
      <a:lvl7pPr marL="2742707" algn="l" defTabSz="914235" rtl="0" eaLnBrk="1" latinLnBrk="0" hangingPunct="1">
        <a:defRPr sz="1900" kern="1200">
          <a:solidFill>
            <a:schemeClr val="tx1"/>
          </a:solidFill>
          <a:latin typeface="+mn-lt"/>
          <a:ea typeface="+mn-ea"/>
          <a:cs typeface="+mn-cs"/>
        </a:defRPr>
      </a:lvl7pPr>
      <a:lvl8pPr marL="3199826" algn="l" defTabSz="914235" rtl="0" eaLnBrk="1" latinLnBrk="0" hangingPunct="1">
        <a:defRPr sz="1900" kern="1200">
          <a:solidFill>
            <a:schemeClr val="tx1"/>
          </a:solidFill>
          <a:latin typeface="+mn-lt"/>
          <a:ea typeface="+mn-ea"/>
          <a:cs typeface="+mn-cs"/>
        </a:defRPr>
      </a:lvl8pPr>
      <a:lvl9pPr marL="3656943" algn="l" defTabSz="914235"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8" y="228601"/>
            <a:ext cx="11155679"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8" y="1463047"/>
            <a:ext cx="11155679"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6" y="6372549"/>
            <a:ext cx="1681921" cy="195501"/>
          </a:xfrm>
          <a:prstGeom prst="rect">
            <a:avLst/>
          </a:prstGeom>
        </p:spPr>
      </p:pic>
    </p:spTree>
    <p:extLst>
      <p:ext uri="{BB962C8B-B14F-4D97-AF65-F5344CB8AC3E}">
        <p14:creationId xmlns:p14="http://schemas.microsoft.com/office/powerpoint/2010/main" val="2006737019"/>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Lst>
  <p:transition>
    <p:fade/>
  </p:transition>
  <p:timing>
    <p:tnLst>
      <p:par>
        <p:cTn id="1" dur="indefinite" restart="never" nodeType="tmRoot"/>
      </p:par>
    </p:tnLst>
  </p:timing>
  <p:txStyles>
    <p:titleStyle>
      <a:lvl1pPr algn="l" defTabSz="914084" rtl="0" eaLnBrk="1" latinLnBrk="0" hangingPunct="1">
        <a:lnSpc>
          <a:spcPct val="90000"/>
        </a:lnSpc>
        <a:spcBef>
          <a:spcPct val="0"/>
        </a:spcBef>
        <a:buNone/>
        <a:defRPr lang="en-US" sz="55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381" indent="-344381" algn="l" defTabSz="914084"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443" indent="-341209" algn="l" defTabSz="914084"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504" indent="-344381" algn="l" defTabSz="914084"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561" indent="-345968"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621" indent="-336447" algn="l" defTabSz="914084"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373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70"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13"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54" indent="-228522" algn="l" defTabSz="9140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4" rtl="0" eaLnBrk="1" latinLnBrk="0" hangingPunct="1">
        <a:defRPr sz="1900" kern="1200">
          <a:solidFill>
            <a:schemeClr val="tx1"/>
          </a:solidFill>
          <a:latin typeface="+mn-lt"/>
          <a:ea typeface="+mn-ea"/>
          <a:cs typeface="+mn-cs"/>
        </a:defRPr>
      </a:lvl1pPr>
      <a:lvl2pPr marL="457040" algn="l" defTabSz="914084" rtl="0" eaLnBrk="1" latinLnBrk="0" hangingPunct="1">
        <a:defRPr sz="1900" kern="1200">
          <a:solidFill>
            <a:schemeClr val="tx1"/>
          </a:solidFill>
          <a:latin typeface="+mn-lt"/>
          <a:ea typeface="+mn-ea"/>
          <a:cs typeface="+mn-cs"/>
        </a:defRPr>
      </a:lvl2pPr>
      <a:lvl3pPr marL="914084" algn="l" defTabSz="914084" rtl="0" eaLnBrk="1" latinLnBrk="0" hangingPunct="1">
        <a:defRPr sz="1900" kern="1200">
          <a:solidFill>
            <a:schemeClr val="tx1"/>
          </a:solidFill>
          <a:latin typeface="+mn-lt"/>
          <a:ea typeface="+mn-ea"/>
          <a:cs typeface="+mn-cs"/>
        </a:defRPr>
      </a:lvl3pPr>
      <a:lvl4pPr marL="1371124" algn="l" defTabSz="914084" rtl="0" eaLnBrk="1" latinLnBrk="0" hangingPunct="1">
        <a:defRPr sz="1900" kern="1200">
          <a:solidFill>
            <a:schemeClr val="tx1"/>
          </a:solidFill>
          <a:latin typeface="+mn-lt"/>
          <a:ea typeface="+mn-ea"/>
          <a:cs typeface="+mn-cs"/>
        </a:defRPr>
      </a:lvl4pPr>
      <a:lvl5pPr marL="1828168" algn="l" defTabSz="914084" rtl="0" eaLnBrk="1" latinLnBrk="0" hangingPunct="1">
        <a:defRPr sz="1900" kern="1200">
          <a:solidFill>
            <a:schemeClr val="tx1"/>
          </a:solidFill>
          <a:latin typeface="+mn-lt"/>
          <a:ea typeface="+mn-ea"/>
          <a:cs typeface="+mn-cs"/>
        </a:defRPr>
      </a:lvl5pPr>
      <a:lvl6pPr marL="2285205" algn="l" defTabSz="914084" rtl="0" eaLnBrk="1" latinLnBrk="0" hangingPunct="1">
        <a:defRPr sz="1900" kern="1200">
          <a:solidFill>
            <a:schemeClr val="tx1"/>
          </a:solidFill>
          <a:latin typeface="+mn-lt"/>
          <a:ea typeface="+mn-ea"/>
          <a:cs typeface="+mn-cs"/>
        </a:defRPr>
      </a:lvl6pPr>
      <a:lvl7pPr marL="2742251" algn="l" defTabSz="914084" rtl="0" eaLnBrk="1" latinLnBrk="0" hangingPunct="1">
        <a:defRPr sz="1900" kern="1200">
          <a:solidFill>
            <a:schemeClr val="tx1"/>
          </a:solidFill>
          <a:latin typeface="+mn-lt"/>
          <a:ea typeface="+mn-ea"/>
          <a:cs typeface="+mn-cs"/>
        </a:defRPr>
      </a:lvl7pPr>
      <a:lvl8pPr marL="3199291" algn="l" defTabSz="914084" rtl="0" eaLnBrk="1" latinLnBrk="0" hangingPunct="1">
        <a:defRPr sz="1900" kern="1200">
          <a:solidFill>
            <a:schemeClr val="tx1"/>
          </a:solidFill>
          <a:latin typeface="+mn-lt"/>
          <a:ea typeface="+mn-ea"/>
          <a:cs typeface="+mn-cs"/>
        </a:defRPr>
      </a:lvl8pPr>
      <a:lvl9pPr marL="3656334" algn="l" defTabSz="914084"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WindowsAzure-TrainingKit/Demo-Windows8AndMobileServices" TargetMode="External"/><Relationship Id="rId2" Type="http://schemas.openxmlformats.org/officeDocument/2006/relationships/notesSlide" Target="../notesSlides/notesSlide2.xml"/><Relationship Id="rId1" Type="http://schemas.openxmlformats.org/officeDocument/2006/relationships/slideLayout" Target="../slideLayouts/slideLayout109.xml"/><Relationship Id="rId4" Type="http://schemas.openxmlformats.org/officeDocument/2006/relationships/hyperlink" Target="http://go.microsoft.com/fwlink/?LinkID=267130&amp;clcid=0x40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www.windowsazure.com/en-us/pricing/calculator/?scenario=mobil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www.windowsazure.com/en-us/pricing/member-offers/" TargetMode="Externa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image" Target="../media/image45.png"/><Relationship Id="rId5" Type="http://schemas.openxmlformats.org/officeDocument/2006/relationships/tags" Target="../tags/tag12.xml"/><Relationship Id="rId10" Type="http://schemas.openxmlformats.org/officeDocument/2006/relationships/image" Target="../media/image44.png"/><Relationship Id="rId4" Type="http://schemas.openxmlformats.org/officeDocument/2006/relationships/tags" Target="../tags/tag11.xml"/><Relationship Id="rId9"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hyperlink" Target="http://www.twitter.com/cloudnick" TargetMode="External"/><Relationship Id="rId3" Type="http://schemas.openxmlformats.org/officeDocument/2006/relationships/hyperlink" Target="http://www.windowsazure.com/en-us/" TargetMode="External"/><Relationship Id="rId7" Type="http://schemas.openxmlformats.org/officeDocument/2006/relationships/hyperlink" Target="mailto:mobileservices@microsoft.com" TargetMode="External"/><Relationship Id="rId2" Type="http://schemas.openxmlformats.org/officeDocument/2006/relationships/notesSlide" Target="../notesSlides/notesSlide22.xml"/><Relationship Id="rId1" Type="http://schemas.openxmlformats.org/officeDocument/2006/relationships/slideLayout" Target="../slideLayouts/slideLayout206.xml"/><Relationship Id="rId6" Type="http://schemas.openxmlformats.org/officeDocument/2006/relationships/hyperlink" Target="mailto:nickha@microsoft.com" TargetMode="External"/><Relationship Id="rId5" Type="http://schemas.openxmlformats.org/officeDocument/2006/relationships/hyperlink" Target="http://social.msdn.microsoft.com/Forums/en-US/azuremobile/threads" TargetMode="External"/><Relationship Id="rId10" Type="http://schemas.openxmlformats.org/officeDocument/2006/relationships/hyperlink" Target="http://go.microsoft.com/fwlink/?LinkID=130354&amp;clcid=0x409" TargetMode="External"/><Relationship Id="rId4" Type="http://schemas.openxmlformats.org/officeDocument/2006/relationships/hyperlink" Target="http://windowsazure.com/mobile" TargetMode="External"/><Relationship Id="rId9" Type="http://schemas.openxmlformats.org/officeDocument/2006/relationships/hyperlink" Target="http://www.twitter.com/chrisrisner"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5.png"/><Relationship Id="rId5" Type="http://schemas.openxmlformats.org/officeDocument/2006/relationships/tags" Target="../tags/tag5.xml"/><Relationship Id="rId10" Type="http://schemas.openxmlformats.org/officeDocument/2006/relationships/image" Target="../media/image44.png"/><Relationship Id="rId4" Type="http://schemas.openxmlformats.org/officeDocument/2006/relationships/tags" Target="../tags/tag4.xml"/><Relationship Id="rId9"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9116" y="2234115"/>
            <a:ext cx="11514391" cy="1359196"/>
          </a:xfrm>
        </p:spPr>
        <p:txBody>
          <a:bodyPr/>
          <a:lstStyle/>
          <a:p>
            <a:r>
              <a:rPr lang="en-US" dirty="0" smtClean="0"/>
              <a:t>Building </a:t>
            </a:r>
            <a:r>
              <a:rPr lang="en-US" smtClean="0"/>
              <a:t>Windows Store </a:t>
            </a:r>
            <a:r>
              <a:rPr lang="en-US" dirty="0" smtClean="0"/>
              <a:t>Apps with Windows Azure Mobile Services</a:t>
            </a:r>
            <a:endParaRPr lang="en-US" dirty="0"/>
          </a:p>
        </p:txBody>
      </p:sp>
      <p:sp>
        <p:nvSpPr>
          <p:cNvPr id="3" name="Subtitle 2"/>
          <p:cNvSpPr>
            <a:spLocks noGrp="1"/>
          </p:cNvSpPr>
          <p:nvPr>
            <p:ph type="body" sz="quarter" idx="11"/>
          </p:nvPr>
        </p:nvSpPr>
        <p:spPr/>
        <p:txBody>
          <a:bodyPr>
            <a:normAutofit/>
          </a:bodyPr>
          <a:lstStyle/>
          <a:p>
            <a:r>
              <a:rPr lang="en-US" dirty="0"/>
              <a:t>Name</a:t>
            </a:r>
          </a:p>
          <a:p>
            <a:r>
              <a:rPr lang="en-US" dirty="0"/>
              <a:t>Title</a:t>
            </a:r>
          </a:p>
          <a:p>
            <a:r>
              <a:rPr lang="en-US" dirty="0" smtClean="0"/>
              <a:t>Organization</a:t>
            </a:r>
            <a:endParaRPr lang="en-US" dirty="0"/>
          </a:p>
        </p:txBody>
      </p:sp>
    </p:spTree>
    <p:extLst>
      <p:ext uri="{BB962C8B-B14F-4D97-AF65-F5344CB8AC3E}">
        <p14:creationId xmlns:p14="http://schemas.microsoft.com/office/powerpoint/2010/main" val="36626683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API to SQL type mappings</a:t>
            </a:r>
            <a:endParaRPr lang="en-US" dirty="0"/>
          </a:p>
        </p:txBody>
      </p:sp>
      <p:sp>
        <p:nvSpPr>
          <p:cNvPr id="3" name="Text Placeholder 2"/>
          <p:cNvSpPr>
            <a:spLocks noGrp="1"/>
          </p:cNvSpPr>
          <p:nvPr>
            <p:ph type="body" sz="quarter" idx="10"/>
          </p:nvPr>
        </p:nvSpPr>
        <p:spPr>
          <a:xfrm>
            <a:off x="519113" y="1447801"/>
            <a:ext cx="11669712" cy="3231654"/>
          </a:xfrm>
        </p:spPr>
        <p:txBody>
          <a:bodyPr/>
          <a:lstStyle/>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5756544"/>
              </p:ext>
            </p:extLst>
          </p:nvPr>
        </p:nvGraphicFramePr>
        <p:xfrm>
          <a:off x="960121" y="1584962"/>
          <a:ext cx="10393679" cy="3339588"/>
        </p:xfrm>
        <a:graphic>
          <a:graphicData uri="http://schemas.openxmlformats.org/drawingml/2006/table">
            <a:tbl>
              <a:tblPr firstRow="1" firstCol="1" bandRow="1">
                <a:tableStyleId>{68D230F3-CF80-4859-8CE7-A43EE81993B5}</a:tableStyleId>
              </a:tblPr>
              <a:tblGrid>
                <a:gridCol w="4602480"/>
                <a:gridCol w="5791199"/>
              </a:tblGrid>
              <a:tr h="534933">
                <a:tc>
                  <a:txBody>
                    <a:bodyPr/>
                    <a:lstStyle/>
                    <a:p>
                      <a:pPr marL="0" marR="0">
                        <a:spcBef>
                          <a:spcPts val="0"/>
                        </a:spcBef>
                        <a:spcAft>
                          <a:spcPts val="0"/>
                        </a:spcAft>
                      </a:pPr>
                      <a:r>
                        <a:rPr lang="en-US" sz="2800" b="1" dirty="0">
                          <a:effectLst/>
                        </a:rPr>
                        <a:t>JSON Value</a:t>
                      </a:r>
                      <a:endParaRPr lang="en-US" sz="2800" b="1"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T-SQL Type</a:t>
                      </a:r>
                      <a:endParaRPr lang="en-US" sz="2800">
                        <a:effectLst/>
                        <a:latin typeface="Calibri"/>
                        <a:ea typeface="Calibri"/>
                        <a:cs typeface="Times New Roman"/>
                      </a:endParaRPr>
                    </a:p>
                  </a:txBody>
                  <a:tcPr marL="50800" marR="50800" marT="50800" marB="50800"/>
                </a:tc>
              </a:tr>
              <a:tr h="968266">
                <a:tc>
                  <a:txBody>
                    <a:bodyPr/>
                    <a:lstStyle/>
                    <a:p>
                      <a:pPr marL="0" marR="0">
                        <a:spcBef>
                          <a:spcPts val="0"/>
                        </a:spcBef>
                        <a:spcAft>
                          <a:spcPts val="0"/>
                        </a:spcAft>
                      </a:pPr>
                      <a:r>
                        <a:rPr lang="en-US" sz="2800" b="0" dirty="0">
                          <a:effectLst/>
                        </a:rPr>
                        <a:t>Numeric values (integer, decimal, floating point)</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smtClean="0">
                          <a:effectLst/>
                        </a:rPr>
                        <a:t>Float</a:t>
                      </a:r>
                      <a:endParaRPr lang="en-US" sz="2800" dirty="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a:effectLst/>
                        </a:rPr>
                        <a:t>Boolean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a:effectLst/>
                        </a:rPr>
                        <a:t>Bit</a:t>
                      </a:r>
                      <a:endParaRPr lang="en-US" sz="2800">
                        <a:solidFill>
                          <a:srgbClr val="FF0000"/>
                        </a:solidFill>
                        <a:effectLst/>
                        <a:latin typeface="Calibri"/>
                        <a:ea typeface="Calibri"/>
                        <a:cs typeface="Times New Roman"/>
                      </a:endParaRPr>
                    </a:p>
                  </a:txBody>
                  <a:tcPr marL="50800" marR="50800" marT="50800" marB="50800"/>
                </a:tc>
              </a:tr>
              <a:tr h="534933">
                <a:tc>
                  <a:txBody>
                    <a:bodyPr/>
                    <a:lstStyle/>
                    <a:p>
                      <a:pPr marL="0" marR="0">
                        <a:spcBef>
                          <a:spcPts val="0"/>
                        </a:spcBef>
                        <a:spcAft>
                          <a:spcPts val="0"/>
                        </a:spcAft>
                      </a:pPr>
                      <a:r>
                        <a:rPr lang="en-US" sz="2800" b="0" dirty="0" err="1">
                          <a:effectLst/>
                        </a:rPr>
                        <a:t>DateTime</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a:effectLst/>
                        </a:rPr>
                        <a:t>DateTimeOffset</a:t>
                      </a:r>
                      <a:r>
                        <a:rPr lang="en-US" sz="2800" dirty="0">
                          <a:effectLst/>
                        </a:rPr>
                        <a:t>(3)</a:t>
                      </a:r>
                      <a:endParaRPr lang="en-US" sz="2800" dirty="0">
                        <a:solidFill>
                          <a:srgbClr val="FF0000"/>
                        </a:solidFill>
                        <a:effectLst/>
                        <a:latin typeface="Calibri"/>
                        <a:ea typeface="Calibri"/>
                        <a:cs typeface="Times New Roman"/>
                      </a:endParaRPr>
                    </a:p>
                  </a:txBody>
                  <a:tcPr marL="50800" marR="50800" marT="50800" marB="50800"/>
                </a:tc>
              </a:tr>
              <a:tr h="799588">
                <a:tc>
                  <a:txBody>
                    <a:bodyPr/>
                    <a:lstStyle/>
                    <a:p>
                      <a:pPr marL="0" marR="0">
                        <a:spcBef>
                          <a:spcPts val="0"/>
                        </a:spcBef>
                        <a:spcAft>
                          <a:spcPts val="0"/>
                        </a:spcAft>
                      </a:pPr>
                      <a:r>
                        <a:rPr lang="en-US" sz="2800" b="0" dirty="0">
                          <a:effectLst/>
                        </a:rPr>
                        <a:t>String </a:t>
                      </a:r>
                      <a:endParaRPr lang="en-US" sz="2800" b="0" dirty="0">
                        <a:effectLst/>
                        <a:latin typeface="Calibri"/>
                        <a:ea typeface="Calibri"/>
                        <a:cs typeface="Times New Roman"/>
                      </a:endParaRPr>
                    </a:p>
                  </a:txBody>
                  <a:tcPr marL="50800" marR="50800" marT="50800" marB="50800"/>
                </a:tc>
                <a:tc>
                  <a:txBody>
                    <a:bodyPr/>
                    <a:lstStyle/>
                    <a:p>
                      <a:pPr marL="0" marR="0">
                        <a:spcBef>
                          <a:spcPts val="0"/>
                        </a:spcBef>
                        <a:spcAft>
                          <a:spcPts val="0"/>
                        </a:spcAft>
                      </a:pPr>
                      <a:r>
                        <a:rPr lang="en-US" sz="2800" dirty="0" err="1" smtClean="0">
                          <a:effectLst/>
                        </a:rPr>
                        <a:t>Nvarchar</a:t>
                      </a:r>
                      <a:r>
                        <a:rPr lang="en-US" sz="2800" dirty="0" smtClean="0">
                          <a:effectLst/>
                        </a:rPr>
                        <a:t>(max)</a:t>
                      </a:r>
                      <a:endParaRPr lang="en-US" sz="2800" dirty="0">
                        <a:solidFill>
                          <a:srgbClr val="FF0000"/>
                        </a:solidFill>
                        <a:effectLst/>
                        <a:latin typeface="Calibri"/>
                        <a:ea typeface="Calibri"/>
                        <a:cs typeface="Times New Roman"/>
                      </a:endParaRPr>
                    </a:p>
                  </a:txBody>
                  <a:tcPr marL="50800" marR="50800" marT="50800" marB="50800"/>
                </a:tc>
              </a:tr>
            </a:tbl>
          </a:graphicData>
        </a:graphic>
      </p:graphicFrame>
    </p:spTree>
    <p:extLst>
      <p:ext uri="{BB962C8B-B14F-4D97-AF65-F5344CB8AC3E}">
        <p14:creationId xmlns:p14="http://schemas.microsoft.com/office/powerpoint/2010/main" val="33560334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Server Logic</a:t>
            </a:r>
            <a:br>
              <a:rPr lang="en-US" sz="6700" dirty="0"/>
            </a:br>
            <a:r>
              <a:rPr lang="en-US" sz="6700" dirty="0"/>
              <a:t>	</a:t>
            </a:r>
            <a:r>
              <a:rPr lang="en-US" sz="4000" dirty="0"/>
              <a:t>adding server logic on CRUD operations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56932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4172" y="6268031"/>
            <a:ext cx="2862944" cy="5899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3" tIns="45703" rIns="91403" bIns="45703" numCol="1" rtlCol="0" anchor="ctr" anchorCtr="0" compatLnSpc="1">
            <a:prstTxWarp prst="textNoShape">
              <a:avLst/>
            </a:prstTxWarp>
          </a:bodyPr>
          <a:lstStyle/>
          <a:p>
            <a:pPr algn="ctr" defTabSz="913782" fontAlgn="base">
              <a:spcBef>
                <a:spcPts val="200"/>
              </a:spcBef>
              <a:spcAft>
                <a:spcPct val="0"/>
              </a:spcAft>
            </a:pPr>
            <a:endParaRPr lang="en-US" sz="28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Lifecycle Overview</a:t>
            </a:r>
            <a:endParaRPr lang="en-US" dirty="0"/>
          </a:p>
        </p:txBody>
      </p:sp>
      <p:sp>
        <p:nvSpPr>
          <p:cNvPr id="4" name="TextBox 3"/>
          <p:cNvSpPr txBox="1"/>
          <p:nvPr/>
        </p:nvSpPr>
        <p:spPr>
          <a:xfrm>
            <a:off x="7079539" y="1436914"/>
            <a:ext cx="4588595" cy="2550739"/>
          </a:xfrm>
          <a:prstGeom prst="rect">
            <a:avLst/>
          </a:prstGeom>
          <a:noFill/>
        </p:spPr>
        <p:txBody>
          <a:bodyPr wrap="square" lIns="0" tIns="0" rIns="0" bIns="0" rtlCol="0">
            <a:noAutofit/>
          </a:bodyPr>
          <a:lstStyle/>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Request Channel URI</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Register with your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Cloud Service</a:t>
            </a:r>
          </a:p>
          <a:p>
            <a:pPr marL="406264" indent="-406264" defTabSz="913470" fontAlgn="base">
              <a:lnSpc>
                <a:spcPct val="90000"/>
              </a:lnSpc>
              <a:spcAft>
                <a:spcPts val="1800"/>
              </a:spcAft>
              <a:buClr>
                <a:srgbClr val="FF8A00"/>
              </a:buClr>
              <a:buFont typeface="+mj-lt"/>
              <a:buAutoNum type="arabicPeriod"/>
            </a:pPr>
            <a:r>
              <a:rPr lang="en-US" sz="2800" dirty="0">
                <a:ln>
                  <a:solidFill>
                    <a:srgbClr val="FFFFFF">
                      <a:alpha val="0"/>
                    </a:srgbClr>
                  </a:solidFill>
                </a:ln>
                <a:solidFill>
                  <a:srgbClr val="595959">
                    <a:alpha val="99000"/>
                  </a:srgbClr>
                </a:solidFill>
              </a:rPr>
              <a:t>Authenticate &amp; </a:t>
            </a:r>
            <a:br>
              <a:rPr lang="en-US" sz="2800" dirty="0">
                <a:ln>
                  <a:solidFill>
                    <a:srgbClr val="FFFFFF">
                      <a:alpha val="0"/>
                    </a:srgbClr>
                  </a:solidFill>
                </a:ln>
                <a:solidFill>
                  <a:srgbClr val="595959">
                    <a:alpha val="99000"/>
                  </a:srgbClr>
                </a:solidFill>
              </a:rPr>
            </a:br>
            <a:r>
              <a:rPr lang="en-US" sz="28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517526" y="1349831"/>
            <a:ext cx="2298535" cy="516068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1" tIns="45686" rIns="91371" bIns="45686" numCol="1" spcCol="0" rtlCol="0" anchor="t" anchorCtr="0" compatLnSpc="1">
            <a:prstTxWarp prst="textNoShape">
              <a:avLst/>
            </a:prstTxWarp>
          </a:bodyPr>
          <a:lstStyle/>
          <a:p>
            <a:pPr algn="ctr" defTabSz="913470" fontAlgn="base">
              <a:spcBef>
                <a:spcPts val="600"/>
              </a:spcBef>
              <a:spcAft>
                <a:spcPts val="600"/>
              </a:spcAft>
            </a:pPr>
            <a:r>
              <a:rPr lang="en-US" sz="2800" spc="-151"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752392" y="4437133"/>
            <a:ext cx="1828800" cy="18288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752392" y="1952067"/>
            <a:ext cx="1828800" cy="18288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algn="ct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App</a:t>
            </a:r>
          </a:p>
        </p:txBody>
      </p:sp>
      <p:sp>
        <p:nvSpPr>
          <p:cNvPr id="10" name="Rounded Rectangle 21"/>
          <p:cNvSpPr/>
          <p:nvPr/>
        </p:nvSpPr>
        <p:spPr bwMode="auto">
          <a:xfrm>
            <a:off x="4352929" y="1349829"/>
            <a:ext cx="2103120" cy="210312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91407"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Mobile Services</a:t>
            </a:r>
            <a:endPar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endParaRPr>
          </a:p>
        </p:txBody>
      </p:sp>
      <p:sp>
        <p:nvSpPr>
          <p:cNvPr id="13" name="Rounded Rectangle 18"/>
          <p:cNvSpPr/>
          <p:nvPr/>
        </p:nvSpPr>
        <p:spPr bwMode="auto">
          <a:xfrm>
            <a:off x="4352929" y="4407393"/>
            <a:ext cx="2103120" cy="210312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7" tIns="91407" rIns="0" bIns="91407" numCol="1" rtlCol="0" anchor="b" anchorCtr="0" compatLnSpc="1">
            <a:prstTxWarp prst="textNoShape">
              <a:avLst/>
            </a:prstTxWarp>
          </a:bodyPr>
          <a:lstStyle/>
          <a:p>
            <a:pPr defTabSz="1218513" fontAlgn="base">
              <a:lnSpc>
                <a:spcPct val="90000"/>
              </a:lnSpc>
              <a:spcBef>
                <a:spcPct val="0"/>
              </a:spcBef>
              <a:spcAft>
                <a:spcPct val="0"/>
              </a:spcAft>
            </a:pPr>
            <a:r>
              <a:rPr lang="en-US" sz="2000" spc="-51"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471229" y="3780877"/>
            <a:ext cx="782123" cy="656265"/>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2581194" y="2686782"/>
            <a:ext cx="1771733" cy="577291"/>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(2)</a:t>
              </a:r>
            </a:p>
          </p:txBody>
        </p:sp>
      </p:grpSp>
      <p:grpSp>
        <p:nvGrpSpPr>
          <p:cNvPr id="31" name="Group 30"/>
          <p:cNvGrpSpPr/>
          <p:nvPr/>
        </p:nvGrpSpPr>
        <p:grpSpPr>
          <a:xfrm>
            <a:off x="5181578" y="3452950"/>
            <a:ext cx="933675" cy="954443"/>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2581192" y="4937174"/>
            <a:ext cx="1771732" cy="603743"/>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endParaRPr lang="en-US" sz="23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78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4693726" y="1913967"/>
            <a:ext cx="1421524" cy="75852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
        <p:nvSpPr>
          <p:cNvPr id="34" name="Freeform 58"/>
          <p:cNvSpPr>
            <a:spLocks noEditPoints="1"/>
          </p:cNvSpPr>
          <p:nvPr/>
        </p:nvSpPr>
        <p:spPr bwMode="black">
          <a:xfrm>
            <a:off x="4962326" y="4739196"/>
            <a:ext cx="884322" cy="94783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7" rIns="82275" bIns="41137" numCol="1" anchor="t" anchorCtr="0" compatLnSpc="1">
            <a:prstTxWarp prst="textNoShape">
              <a:avLst/>
            </a:prstTxWarp>
          </a:bodyPr>
          <a:lstStyle/>
          <a:p>
            <a:pPr defTabSz="914045"/>
            <a:endParaRPr lang="en-US" sz="1600">
              <a:solidFill>
                <a:srgbClr val="292929"/>
              </a:solidFill>
            </a:endParaRPr>
          </a:p>
        </p:txBody>
      </p:sp>
      <p:grpSp>
        <p:nvGrpSpPr>
          <p:cNvPr id="35" name="Group 34"/>
          <p:cNvGrpSpPr/>
          <p:nvPr/>
        </p:nvGrpSpPr>
        <p:grpSpPr bwMode="black">
          <a:xfrm>
            <a:off x="1144704" y="2338438"/>
            <a:ext cx="1044176" cy="849483"/>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045"/>
              <a:endParaRPr lang="en-US" sz="1600">
                <a:solidFill>
                  <a:srgbClr val="292929"/>
                </a:solidFill>
              </a:endParaRPr>
            </a:p>
          </p:txBody>
        </p:sp>
      </p:grpSp>
      <p:sp>
        <p:nvSpPr>
          <p:cNvPr id="39" name="Freeform 6"/>
          <p:cNvSpPr>
            <a:spLocks noEditPoints="1"/>
          </p:cNvSpPr>
          <p:nvPr/>
        </p:nvSpPr>
        <p:spPr bwMode="auto">
          <a:xfrm>
            <a:off x="1276318" y="4698940"/>
            <a:ext cx="780951" cy="803873"/>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7" tIns="45705" rIns="91407" bIns="45705" numCol="1" anchor="t" anchorCtr="0" compatLnSpc="1">
            <a:prstTxWarp prst="textNoShape">
              <a:avLst/>
            </a:prstTxWarp>
          </a:bodyPr>
          <a:lstStyle/>
          <a:p>
            <a:pPr defTabSz="914045"/>
            <a:endParaRPr lang="en-US">
              <a:solidFill>
                <a:srgbClr val="292929"/>
              </a:solidFill>
            </a:endParaRPr>
          </a:p>
        </p:txBody>
      </p:sp>
    </p:spTree>
    <p:extLst>
      <p:ext uri="{BB962C8B-B14F-4D97-AF65-F5344CB8AC3E}">
        <p14:creationId xmlns:p14="http://schemas.microsoft.com/office/powerpoint/2010/main" val="2464262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 Notifications</a:t>
            </a:r>
            <a:endParaRPr lang="en-US" dirty="0"/>
          </a:p>
        </p:txBody>
      </p:sp>
      <p:sp>
        <p:nvSpPr>
          <p:cNvPr id="3" name="Text Placeholder 2"/>
          <p:cNvSpPr>
            <a:spLocks noGrp="1"/>
          </p:cNvSpPr>
          <p:nvPr>
            <p:ph type="body" sz="quarter" idx="10"/>
          </p:nvPr>
        </p:nvSpPr>
        <p:spPr>
          <a:xfrm>
            <a:off x="519114" y="1447800"/>
            <a:ext cx="11149013" cy="5009064"/>
          </a:xfrm>
        </p:spPr>
        <p:txBody>
          <a:bodyPr/>
          <a:lstStyle/>
          <a:p>
            <a:r>
              <a:rPr lang="en-US" spc="-71" dirty="0">
                <a:gradFill>
                  <a:gsLst>
                    <a:gs pos="2917">
                      <a:schemeClr val="tx1"/>
                    </a:gs>
                    <a:gs pos="30000">
                      <a:schemeClr val="tx1"/>
                    </a:gs>
                  </a:gsLst>
                  <a:lin ang="5400000" scaled="0"/>
                </a:gradFill>
              </a:rPr>
              <a:t>Integrates with WNS to provide Toast, </a:t>
            </a:r>
            <a:r>
              <a:rPr lang="en-US" spc="-71" dirty="0">
                <a:gradFill>
                  <a:gsLst>
                    <a:gs pos="2917">
                      <a:schemeClr val="tx1"/>
                    </a:gs>
                    <a:gs pos="30000">
                      <a:schemeClr val="tx1"/>
                    </a:gs>
                  </a:gsLst>
                  <a:lin ang="5400000" scaled="0"/>
                </a:gradFill>
              </a:rPr>
              <a:t>Tile, Badge and Raw notifications</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Portal captures your WNS client secret and package </a:t>
            </a:r>
            <a:r>
              <a:rPr lang="en-US" spc="-71" dirty="0">
                <a:gradFill>
                  <a:gsLst>
                    <a:gs pos="2917">
                      <a:schemeClr val="tx1"/>
                    </a:gs>
                    <a:gs pos="30000">
                      <a:schemeClr val="tx1"/>
                    </a:gs>
                  </a:gsLst>
                  <a:lin ang="5400000" scaled="0"/>
                </a:gradFill>
              </a:rPr>
              <a:t>SID</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push.wns.* provides: </a:t>
            </a:r>
          </a:p>
          <a:p>
            <a:r>
              <a:rPr lang="en-US" spc="-71" dirty="0">
                <a:gradFill>
                  <a:gsLst>
                    <a:gs pos="2917">
                      <a:schemeClr val="tx1"/>
                    </a:gs>
                    <a:gs pos="30000">
                      <a:schemeClr val="tx1"/>
                    </a:gs>
                  </a:gsLst>
                  <a:lin ang="5400000" scaled="0"/>
                </a:gradFill>
              </a:rPr>
              <a:t>	</a:t>
            </a:r>
            <a:r>
              <a:rPr lang="en-US" sz="3600" spc="-71" dirty="0">
                <a:gradFill>
                  <a:gsLst>
                    <a:gs pos="2917">
                      <a:schemeClr val="tx1"/>
                    </a:gs>
                    <a:gs pos="30000">
                      <a:schemeClr val="tx1"/>
                    </a:gs>
                  </a:gsLst>
                  <a:lin ang="5400000" scaled="0"/>
                </a:gradFill>
              </a:rPr>
              <a:t>clean easy object </a:t>
            </a:r>
            <a:r>
              <a:rPr lang="en-US" sz="3600" spc="-71" dirty="0">
                <a:gradFill>
                  <a:gsLst>
                    <a:gs pos="2917">
                      <a:schemeClr val="tx1"/>
                    </a:gs>
                    <a:gs pos="30000">
                      <a:schemeClr val="tx1"/>
                    </a:gs>
                  </a:gsLst>
                  <a:lin ang="5400000" scaled="0"/>
                </a:gradFill>
              </a:rPr>
              <a:t>model to compose notifications</a:t>
            </a:r>
          </a:p>
          <a:p>
            <a:r>
              <a:rPr lang="en-US" sz="3600" spc="-71" dirty="0">
                <a:gradFill>
                  <a:gsLst>
                    <a:gs pos="2917">
                      <a:schemeClr val="tx1"/>
                    </a:gs>
                    <a:gs pos="30000">
                      <a:schemeClr val="tx1"/>
                    </a:gs>
                  </a:gsLst>
                  <a:lin ang="5400000" scaled="0"/>
                </a:gradFill>
              </a:rPr>
              <a:t>	Performs </a:t>
            </a:r>
            <a:r>
              <a:rPr lang="en-US" sz="3600" spc="-71" dirty="0" err="1">
                <a:gradFill>
                  <a:gsLst>
                    <a:gs pos="2917">
                      <a:schemeClr val="tx1"/>
                    </a:gs>
                    <a:gs pos="30000">
                      <a:schemeClr val="tx1"/>
                    </a:gs>
                  </a:gsLst>
                  <a:lin ang="5400000" scaled="0"/>
                </a:gradFill>
              </a:rPr>
              <a:t>auth</a:t>
            </a:r>
            <a:r>
              <a:rPr lang="en-US" sz="3600" spc="-71" dirty="0">
                <a:gradFill>
                  <a:gsLst>
                    <a:gs pos="2917">
                      <a:schemeClr val="tx1"/>
                    </a:gs>
                    <a:gs pos="30000">
                      <a:schemeClr val="tx1"/>
                    </a:gs>
                  </a:gsLst>
                  <a:lin ang="5400000" scaled="0"/>
                </a:gradFill>
              </a:rPr>
              <a:t> against WNS for you</a:t>
            </a:r>
          </a:p>
          <a:p>
            <a:endParaRPr lang="en-US" dirty="0"/>
          </a:p>
        </p:txBody>
      </p:sp>
    </p:spTree>
    <p:extLst>
      <p:ext uri="{BB962C8B-B14F-4D97-AF65-F5344CB8AC3E}">
        <p14:creationId xmlns:p14="http://schemas.microsoft.com/office/powerpoint/2010/main" val="132434524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35073" y="3043678"/>
            <a:ext cx="10237787" cy="927946"/>
          </a:xfrm>
        </p:spPr>
        <p:txBody>
          <a:bodyPr/>
          <a:lstStyle/>
          <a:p>
            <a:r>
              <a:rPr lang="en-US" sz="6700" dirty="0"/>
              <a:t>Push </a:t>
            </a:r>
            <a:r>
              <a:rPr lang="en-US" sz="6700" dirty="0"/>
              <a:t>Notifications</a:t>
            </a:r>
            <a:endParaRPr lang="en-US" sz="6700" dirty="0">
              <a:solidFill>
                <a:srgbClr val="FF0000"/>
              </a:solidFill>
            </a:endParaRP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00652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Auth</a:t>
            </a:r>
            <a:r>
              <a:rPr lang="en-US" dirty="0" smtClean="0"/>
              <a:t>*</a:t>
            </a:r>
            <a:endParaRPr lang="en-US" dirty="0"/>
          </a:p>
        </p:txBody>
      </p:sp>
      <p:sp>
        <p:nvSpPr>
          <p:cNvPr id="3" name="Text Placeholder 2"/>
          <p:cNvSpPr>
            <a:spLocks noGrp="1"/>
          </p:cNvSpPr>
          <p:nvPr>
            <p:ph type="body" sz="quarter" idx="10"/>
          </p:nvPr>
        </p:nvSpPr>
        <p:spPr>
          <a:xfrm>
            <a:off x="549936" y="1026559"/>
            <a:ext cx="11149013" cy="6190926"/>
          </a:xfrm>
        </p:spPr>
        <p:txBody>
          <a:bodyPr/>
          <a:lstStyle/>
          <a:p>
            <a:pPr defTabSz="914159"/>
            <a:r>
              <a:rPr lang="en-US" sz="3600" spc="-71" dirty="0">
                <a:gradFill>
                  <a:gsLst>
                    <a:gs pos="2917">
                      <a:srgbClr val="292929"/>
                    </a:gs>
                    <a:gs pos="30000">
                      <a:srgbClr val="292929"/>
                    </a:gs>
                  </a:gsLst>
                  <a:lin ang="5400000" scaled="0"/>
                </a:gradFill>
              </a:rPr>
              <a:t>Authenticate against </a:t>
            </a:r>
            <a:r>
              <a:rPr lang="en-US" sz="3600" spc="-71" dirty="0">
                <a:gradFill>
                  <a:gsLst>
                    <a:gs pos="2917">
                      <a:srgbClr val="292929"/>
                    </a:gs>
                    <a:gs pos="30000">
                      <a:srgbClr val="292929"/>
                    </a:gs>
                  </a:gsLst>
                  <a:lin ang="5400000" scaled="0"/>
                </a:gradFill>
              </a:rPr>
              <a:t>Microsoft Account, Twitter, Facebook, Google</a:t>
            </a:r>
            <a:endParaRPr lang="en-US" sz="3600" spc="-71" dirty="0">
              <a:gradFill>
                <a:gsLst>
                  <a:gs pos="2917">
                    <a:srgbClr val="292929"/>
                  </a:gs>
                  <a:gs pos="30000">
                    <a:srgbClr val="292929"/>
                  </a:gs>
                </a:gsLst>
                <a:lin ang="5400000" scaled="0"/>
              </a:gradFill>
            </a:endParaRPr>
          </a:p>
          <a:p>
            <a:pPr defTabSz="914159"/>
            <a:r>
              <a:rPr lang="en-US" sz="3600" spc="-71" dirty="0">
                <a:gradFill>
                  <a:gsLst>
                    <a:gs pos="2917">
                      <a:srgbClr val="292929"/>
                    </a:gs>
                    <a:gs pos="30000">
                      <a:srgbClr val="292929"/>
                    </a:gs>
                  </a:gsLst>
                  <a:lin ang="5400000" scaled="0"/>
                </a:gradFill>
              </a:rPr>
              <a:t>Table level permissions for each CRUD operation</a:t>
            </a:r>
          </a:p>
          <a:p>
            <a:pPr defTabSz="914159"/>
            <a:r>
              <a:rPr lang="en-US" sz="2800" spc="-71" dirty="0">
                <a:gradFill>
                  <a:gsLst>
                    <a:gs pos="2917">
                      <a:srgbClr val="292929"/>
                    </a:gs>
                    <a:gs pos="30000">
                      <a:srgbClr val="292929"/>
                    </a:gs>
                  </a:gsLst>
                  <a:lin ang="5400000" scaled="0"/>
                </a:gradFill>
              </a:rPr>
              <a:t>	Everyone</a:t>
            </a:r>
          </a:p>
          <a:p>
            <a:pPr defTabSz="914159"/>
            <a:r>
              <a:rPr lang="en-US" sz="2800" spc="-71" dirty="0">
                <a:gradFill>
                  <a:gsLst>
                    <a:gs pos="2917">
                      <a:srgbClr val="292929"/>
                    </a:gs>
                    <a:gs pos="30000">
                      <a:srgbClr val="292929"/>
                    </a:gs>
                  </a:gsLst>
                  <a:lin ang="5400000" scaled="0"/>
                </a:gradFill>
              </a:rPr>
              <a:t>	Anyone with the Application Key</a:t>
            </a:r>
          </a:p>
          <a:p>
            <a:pPr defTabSz="914159"/>
            <a:r>
              <a:rPr lang="en-US" sz="2800" spc="-71" dirty="0">
                <a:gradFill>
                  <a:gsLst>
                    <a:gs pos="2917">
                      <a:srgbClr val="292929"/>
                    </a:gs>
                    <a:gs pos="30000">
                      <a:srgbClr val="292929"/>
                    </a:gs>
                  </a:gsLst>
                  <a:lin ang="5400000" scaled="0"/>
                </a:gradFill>
              </a:rPr>
              <a:t>	Only Authenticated Users</a:t>
            </a:r>
          </a:p>
          <a:p>
            <a:pPr defTabSz="914159"/>
            <a:r>
              <a:rPr lang="en-US" sz="2800" spc="-71" dirty="0">
                <a:gradFill>
                  <a:gsLst>
                    <a:gs pos="2917">
                      <a:srgbClr val="292929"/>
                    </a:gs>
                    <a:gs pos="30000">
                      <a:srgbClr val="292929"/>
                    </a:gs>
                  </a:gsLst>
                  <a:lin ang="5400000" scaled="0"/>
                </a:gradFill>
              </a:rPr>
              <a:t>	Only Scripts and Admins</a:t>
            </a:r>
          </a:p>
          <a:p>
            <a:pPr defTabSz="914159"/>
            <a:r>
              <a:rPr lang="en-US" sz="3600" spc="-71" dirty="0">
                <a:gradFill>
                  <a:gsLst>
                    <a:gs pos="2917">
                      <a:srgbClr val="292929"/>
                    </a:gs>
                    <a:gs pos="30000">
                      <a:srgbClr val="292929"/>
                    </a:gs>
                  </a:gsLst>
                  <a:lin ang="5400000" scaled="0"/>
                </a:gradFill>
              </a:rPr>
              <a:t>More granular control with server side scripts</a:t>
            </a:r>
          </a:p>
          <a:p>
            <a:pPr defTabSz="914159"/>
            <a:r>
              <a:rPr lang="en-US" sz="36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user.level</a:t>
            </a:r>
            <a:r>
              <a:rPr lang="en-US" sz="2800" spc="-71" dirty="0">
                <a:gradFill>
                  <a:gsLst>
                    <a:gs pos="2917">
                      <a:srgbClr val="292929"/>
                    </a:gs>
                    <a:gs pos="30000">
                      <a:srgbClr val="292929"/>
                    </a:gs>
                  </a:gsLst>
                  <a:lin ang="5400000" scaled="0"/>
                </a:gradFill>
              </a:rPr>
              <a:t>: {admin, authenticated, anonymous}</a:t>
            </a:r>
          </a:p>
          <a:p>
            <a:pPr defTabSz="914159"/>
            <a:r>
              <a:rPr lang="en-US" sz="2800" spc="-71" dirty="0">
                <a:gradFill>
                  <a:gsLst>
                    <a:gs pos="2917">
                      <a:srgbClr val="292929"/>
                    </a:gs>
                    <a:gs pos="30000">
                      <a:srgbClr val="292929"/>
                    </a:gs>
                  </a:gsLst>
                  <a:lin ang="5400000" scaled="0"/>
                </a:gradFill>
              </a:rPr>
              <a:t>	</a:t>
            </a:r>
            <a:r>
              <a:rPr lang="en-US" sz="2800" spc="-71" dirty="0" err="1">
                <a:gradFill>
                  <a:gsLst>
                    <a:gs pos="2917">
                      <a:srgbClr val="292929"/>
                    </a:gs>
                    <a:gs pos="30000">
                      <a:srgbClr val="292929"/>
                    </a:gs>
                  </a:gsLst>
                  <a:lin ang="5400000" scaled="0"/>
                </a:gradFill>
              </a:rPr>
              <a:t>user.userId</a:t>
            </a:r>
            <a:r>
              <a:rPr lang="en-US" sz="2800" spc="-71" dirty="0">
                <a:gradFill>
                  <a:gsLst>
                    <a:gs pos="2917">
                      <a:srgbClr val="292929"/>
                    </a:gs>
                    <a:gs pos="30000">
                      <a:srgbClr val="292929"/>
                    </a:gs>
                  </a:gsLst>
                  <a:lin ang="5400000" scaled="0"/>
                </a:gradFill>
              </a:rPr>
              <a:t>: id or undefined if not authenticated</a:t>
            </a:r>
          </a:p>
          <a:p>
            <a:endParaRPr lang="en-US" dirty="0"/>
          </a:p>
        </p:txBody>
      </p:sp>
    </p:spTree>
    <p:extLst>
      <p:ext uri="{BB962C8B-B14F-4D97-AF65-F5344CB8AC3E}">
        <p14:creationId xmlns:p14="http://schemas.microsoft.com/office/powerpoint/2010/main" val="337645585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Adding Authentication</a:t>
            </a:r>
            <a:r>
              <a:rPr lang="en-US" sz="6700" dirty="0"/>
              <a:t/>
            </a:r>
            <a:br>
              <a:rPr lang="en-US" sz="6700" dirty="0"/>
            </a:br>
            <a:r>
              <a:rPr lang="en-US" sz="6700" dirty="0"/>
              <a:t>	</a:t>
            </a:r>
            <a:r>
              <a:rPr lang="en-US" sz="4000" dirty="0"/>
              <a:t>hooking up Windows Live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2663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and Scale</a:t>
            </a:r>
            <a:endParaRPr lang="en-US" dirty="0"/>
          </a:p>
        </p:txBody>
      </p:sp>
      <p:sp>
        <p:nvSpPr>
          <p:cNvPr id="3" name="Text Placeholder 2"/>
          <p:cNvSpPr>
            <a:spLocks noGrp="1"/>
          </p:cNvSpPr>
          <p:nvPr>
            <p:ph type="body" sz="quarter" idx="10"/>
          </p:nvPr>
        </p:nvSpPr>
        <p:spPr>
          <a:xfrm>
            <a:off x="519113" y="1447801"/>
            <a:ext cx="5670866" cy="5272213"/>
          </a:xfrm>
        </p:spPr>
        <p:txBody>
          <a:bodyPr/>
          <a:lstStyle/>
          <a:p>
            <a:r>
              <a:rPr lang="en-US" sz="5400" dirty="0">
                <a:solidFill>
                  <a:schemeClr val="accent2"/>
                </a:solidFill>
              </a:rPr>
              <a:t>Diagnostics</a:t>
            </a:r>
          </a:p>
          <a:p>
            <a:pPr lvl="1"/>
            <a:r>
              <a:rPr lang="en-US" sz="3200" dirty="0"/>
              <a:t>API calls</a:t>
            </a:r>
          </a:p>
          <a:p>
            <a:pPr lvl="1"/>
            <a:r>
              <a:rPr lang="en-US" sz="3200" dirty="0"/>
              <a:t>CPU Time</a:t>
            </a:r>
          </a:p>
          <a:p>
            <a:pPr lvl="1"/>
            <a:r>
              <a:rPr lang="en-US" sz="3200" dirty="0"/>
              <a:t>Data Out</a:t>
            </a:r>
          </a:p>
          <a:p>
            <a:pPr lvl="1"/>
            <a:endParaRPr lang="en-US" sz="3200" dirty="0"/>
          </a:p>
          <a:p>
            <a:r>
              <a:rPr lang="en-US" sz="5400" dirty="0">
                <a:solidFill>
                  <a:schemeClr val="accent2"/>
                </a:solidFill>
              </a:rPr>
              <a:t>Logging</a:t>
            </a:r>
          </a:p>
          <a:p>
            <a:pPr lvl="1"/>
            <a:r>
              <a:rPr lang="en-US" sz="3200" dirty="0" err="1"/>
              <a:t>console.error</a:t>
            </a:r>
            <a:r>
              <a:rPr lang="en-US" sz="3200" dirty="0"/>
              <a:t>(…)</a:t>
            </a:r>
          </a:p>
          <a:p>
            <a:pPr lvl="1"/>
            <a:r>
              <a:rPr lang="en-US" sz="3200" dirty="0"/>
              <a:t>console.log(…)</a:t>
            </a:r>
          </a:p>
          <a:p>
            <a:pPr lvl="1"/>
            <a:endParaRPr lang="en-US" sz="3200" dirty="0"/>
          </a:p>
          <a:p>
            <a:pPr lvl="1"/>
            <a:endParaRPr lang="en-US" sz="3200" dirty="0"/>
          </a:p>
        </p:txBody>
      </p:sp>
      <p:sp>
        <p:nvSpPr>
          <p:cNvPr id="4" name="Text Placeholder 2"/>
          <p:cNvSpPr txBox="1">
            <a:spLocks/>
          </p:cNvSpPr>
          <p:nvPr/>
        </p:nvSpPr>
        <p:spPr>
          <a:xfrm>
            <a:off x="6189980" y="1447800"/>
            <a:ext cx="5998846" cy="5272213"/>
          </a:xfrm>
          <a:prstGeom prst="rect">
            <a:avLst/>
          </a:prstGeom>
        </p:spPr>
        <p:txBody>
          <a:bodyPr vert="horz" wrap="square" lIns="0" tIns="0" rIns="0" bIns="0" rtlCol="0">
            <a:spAutoFit/>
          </a:bodyPr>
          <a:lstStyle>
            <a:lvl1pPr marL="3175" indent="0" algn="l" defTabSz="914287"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287"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287"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287"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400" dirty="0">
                <a:solidFill>
                  <a:schemeClr val="accent2"/>
                </a:solidFill>
              </a:rPr>
              <a:t>Scale - Compute</a:t>
            </a:r>
          </a:p>
          <a:p>
            <a:pPr lvl="1"/>
            <a:r>
              <a:rPr lang="en-US" sz="3200" dirty="0"/>
              <a:t>Scale out instance count</a:t>
            </a:r>
          </a:p>
          <a:p>
            <a:pPr lvl="1"/>
            <a:r>
              <a:rPr lang="en-US" sz="3200" dirty="0"/>
              <a:t>Scale up VM size</a:t>
            </a:r>
          </a:p>
          <a:p>
            <a:pPr lvl="1"/>
            <a:endParaRPr lang="en-US" sz="3200" dirty="0"/>
          </a:p>
          <a:p>
            <a:r>
              <a:rPr lang="en-US" sz="5400" dirty="0">
                <a:solidFill>
                  <a:schemeClr val="accent2"/>
                </a:solidFill>
              </a:rPr>
              <a:t>Scale - Storage</a:t>
            </a:r>
          </a:p>
          <a:p>
            <a:pPr lvl="1"/>
            <a:r>
              <a:rPr lang="en-US" sz="3200" dirty="0"/>
              <a:t>Scale out mobile service tenant to dedicated SQL DB</a:t>
            </a:r>
          </a:p>
          <a:p>
            <a:pPr lvl="1"/>
            <a:r>
              <a:rPr lang="en-US" sz="3200" dirty="0"/>
              <a:t>Scale up SQL DB capacity</a:t>
            </a:r>
          </a:p>
          <a:p>
            <a:pPr lvl="1"/>
            <a:endParaRPr lang="en-US" sz="3200" dirty="0"/>
          </a:p>
          <a:p>
            <a:pPr lvl="1"/>
            <a:endParaRPr lang="en-US" sz="3200" dirty="0"/>
          </a:p>
        </p:txBody>
      </p:sp>
    </p:spTree>
    <p:extLst>
      <p:ext uri="{BB962C8B-B14F-4D97-AF65-F5344CB8AC3E}">
        <p14:creationId xmlns:p14="http://schemas.microsoft.com/office/powerpoint/2010/main" val="223390293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Diagnostics, Logging, Scale</a:t>
            </a:r>
            <a:r>
              <a:rPr lang="en-US" sz="6700" dirty="0"/>
              <a:t/>
            </a:r>
            <a:br>
              <a:rPr lang="en-US" sz="6700" dirty="0"/>
            </a:b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58046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Pricing during Preview</a:t>
            </a:r>
            <a:endParaRPr lang="en-US" dirty="0"/>
          </a:p>
        </p:txBody>
      </p:sp>
      <p:sp>
        <p:nvSpPr>
          <p:cNvPr id="12" name="Rectangle 11"/>
          <p:cNvSpPr/>
          <p:nvPr/>
        </p:nvSpPr>
        <p:spPr bwMode="auto">
          <a:xfrm>
            <a:off x="519111" y="1158446"/>
            <a:ext cx="6433483" cy="894768"/>
          </a:xfrm>
          <a:prstGeom prst="rect">
            <a:avLst/>
          </a:prstGeom>
          <a:solidFill>
            <a:schemeClr val="accent6"/>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pricing &amp; </a:t>
            </a:r>
            <a:br>
              <a:rPr lang="en-US" sz="2900" kern="0" dirty="0">
                <a:gradFill>
                  <a:gsLst>
                    <a:gs pos="85000">
                      <a:srgbClr val="FFFFFF"/>
                    </a:gs>
                    <a:gs pos="0">
                      <a:srgbClr val="FFFFFF"/>
                    </a:gs>
                  </a:gsLst>
                  <a:lin ang="5400000" scaled="0"/>
                </a:gradFill>
                <a:latin typeface="Segoe UI Light" pitchFamily="34" charset="0"/>
              </a:rPr>
            </a:br>
            <a:r>
              <a:rPr lang="en-US" sz="2900" kern="0" dirty="0">
                <a:gradFill>
                  <a:gsLst>
                    <a:gs pos="85000">
                      <a:srgbClr val="FFFFFF"/>
                    </a:gs>
                    <a:gs pos="0">
                      <a:srgbClr val="FFFFFF"/>
                    </a:gs>
                  </a:gsLst>
                  <a:lin ang="5400000" scaled="0"/>
                </a:gradFill>
                <a:latin typeface="Segoe UI Light" pitchFamily="34" charset="0"/>
              </a:rPr>
              <a:t>licensing</a:t>
            </a:r>
          </a:p>
        </p:txBody>
      </p:sp>
      <p:sp>
        <p:nvSpPr>
          <p:cNvPr id="13" name="TextBox 12"/>
          <p:cNvSpPr txBox="1"/>
          <p:nvPr/>
        </p:nvSpPr>
        <p:spPr>
          <a:xfrm>
            <a:off x="6116970" y="1231883"/>
            <a:ext cx="371192" cy="747897"/>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5400" dirty="0">
                <a:solidFill>
                  <a:srgbClr val="FFFFFF">
                    <a:alpha val="99000"/>
                  </a:srgbClr>
                </a:solidFill>
                <a:latin typeface="Segoe UI Semibold" pitchFamily="34" charset="0"/>
              </a:rPr>
              <a:t>$</a:t>
            </a:r>
          </a:p>
        </p:txBody>
      </p:sp>
      <p:sp>
        <p:nvSpPr>
          <p:cNvPr id="14" name="Rectangle 13"/>
          <p:cNvSpPr/>
          <p:nvPr/>
        </p:nvSpPr>
        <p:spPr bwMode="auto">
          <a:xfrm>
            <a:off x="8058172" y="1209584"/>
            <a:ext cx="3246120" cy="894768"/>
          </a:xfrm>
          <a:prstGeom prst="rect">
            <a:avLst/>
          </a:prstGeom>
          <a:solidFill>
            <a:schemeClr val="accent4"/>
          </a:solidFill>
          <a:ln w="9525" cap="flat" cmpd="sng" algn="ctr">
            <a:noFill/>
            <a:prstDash val="solid"/>
            <a:headEnd type="none" w="med" len="med"/>
            <a:tailEnd type="none" w="med" len="med"/>
          </a:ln>
          <a:effectLst/>
        </p:spPr>
        <p:txBody>
          <a:bodyPr vert="horz" wrap="square" lIns="182845" tIns="91422" rIns="91422" bIns="91422" numCol="1" rtlCol="0" anchor="b" anchorCtr="0" compatLnSpc="1">
            <a:prstTxWarp prst="textNoShape">
              <a:avLst/>
            </a:prstTxWarp>
          </a:bodyPr>
          <a:lstStyle/>
          <a:p>
            <a:pPr defTabSz="914221">
              <a:lnSpc>
                <a:spcPct val="90000"/>
              </a:lnSpc>
              <a:buSzPct val="90000"/>
              <a:defRPr/>
            </a:pPr>
            <a:r>
              <a:rPr lang="en-US" sz="2900" kern="0" dirty="0">
                <a:gradFill>
                  <a:gsLst>
                    <a:gs pos="85000">
                      <a:srgbClr val="FFFFFF"/>
                    </a:gs>
                    <a:gs pos="0">
                      <a:srgbClr val="FFFFFF"/>
                    </a:gs>
                  </a:gsLst>
                  <a:lin ang="5400000" scaled="0"/>
                </a:gradFill>
                <a:latin typeface="Segoe UI Light" pitchFamily="34" charset="0"/>
              </a:rPr>
              <a:t>service level agreements</a:t>
            </a:r>
          </a:p>
        </p:txBody>
      </p:sp>
      <p:grpSp>
        <p:nvGrpSpPr>
          <p:cNvPr id="15" name="Group 14"/>
          <p:cNvGrpSpPr/>
          <p:nvPr/>
        </p:nvGrpSpPr>
        <p:grpSpPr bwMode="black">
          <a:xfrm>
            <a:off x="10441353" y="1459802"/>
            <a:ext cx="647554" cy="394335"/>
            <a:chOff x="10387012" y="4179358"/>
            <a:chExt cx="974726" cy="593725"/>
          </a:xfrm>
          <a:solidFill>
            <a:srgbClr val="FFFFFF"/>
          </a:solidFill>
        </p:grpSpPr>
        <p:sp>
          <p:nvSpPr>
            <p:cNvPr id="16" name="Freeform 15"/>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7" name="Freeform 16"/>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8" name="Freeform 17"/>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19" name="Freeform 18"/>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sp>
          <p:nvSpPr>
            <p:cNvPr id="20" name="Freeform 19"/>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07"/>
              <a:endParaRPr lang="en-US" sz="1600">
                <a:solidFill>
                  <a:srgbClr val="292929"/>
                </a:solidFill>
              </a:endParaRPr>
            </a:p>
          </p:txBody>
        </p:sp>
      </p:grpSp>
      <p:sp>
        <p:nvSpPr>
          <p:cNvPr id="21" name="Content Placeholder 4"/>
          <p:cNvSpPr txBox="1">
            <a:spLocks/>
          </p:cNvSpPr>
          <p:nvPr/>
        </p:nvSpPr>
        <p:spPr>
          <a:xfrm>
            <a:off x="8058174" y="2173840"/>
            <a:ext cx="3246121" cy="149271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dirty="0">
                <a:gradFill>
                  <a:gsLst>
                    <a:gs pos="0">
                      <a:srgbClr val="292929">
                        <a:lumMod val="90000"/>
                        <a:lumOff val="10000"/>
                      </a:srgbClr>
                    </a:gs>
                    <a:gs pos="86000">
                      <a:srgbClr val="292929">
                        <a:lumMod val="90000"/>
                        <a:lumOff val="10000"/>
                      </a:srgbClr>
                    </a:gs>
                  </a:gsLst>
                  <a:lin ang="5400000" scaled="0"/>
                </a:gradFill>
                <a:latin typeface="Segoe UI"/>
              </a:rPr>
              <a:t>Preview</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gradFill>
                  <a:gsLst>
                    <a:gs pos="0">
                      <a:srgbClr val="292929">
                        <a:lumMod val="90000"/>
                        <a:lumOff val="10000"/>
                      </a:srgbClr>
                    </a:gs>
                    <a:gs pos="86000">
                      <a:srgbClr val="292929">
                        <a:lumMod val="90000"/>
                        <a:lumOff val="10000"/>
                      </a:srgbClr>
                    </a:gs>
                  </a:gsLst>
                  <a:lin ang="5400000" scaled="0"/>
                </a:gradFill>
              </a:rPr>
              <a:t>No availability SLA</a:t>
            </a:r>
            <a:r>
              <a:rPr lang="en-US" sz="1800" b="1" dirty="0">
                <a:gradFill>
                  <a:gsLst>
                    <a:gs pos="0">
                      <a:srgbClr val="292929">
                        <a:lumMod val="90000"/>
                        <a:lumOff val="10000"/>
                      </a:srgbClr>
                    </a:gs>
                    <a:gs pos="86000">
                      <a:srgbClr val="292929">
                        <a:lumMod val="90000"/>
                        <a:lumOff val="10000"/>
                      </a:srgbClr>
                    </a:gs>
                  </a:gsLst>
                  <a:lin ang="5400000" scaled="0"/>
                </a:gradFill>
              </a:rPr>
              <a:t>*</a:t>
            </a:r>
          </a:p>
          <a:p>
            <a:pPr defTabSz="914107">
              <a:spcBef>
                <a:spcPts val="1800"/>
              </a:spcBef>
            </a:pPr>
            <a:r>
              <a:rPr lang="en-US" sz="1800" dirty="0">
                <a:gradFill>
                  <a:gsLst>
                    <a:gs pos="0">
                      <a:srgbClr val="292929">
                        <a:lumMod val="90000"/>
                        <a:lumOff val="10000"/>
                      </a:srgbClr>
                    </a:gs>
                    <a:gs pos="86000">
                      <a:srgbClr val="292929">
                        <a:lumMod val="90000"/>
                        <a:lumOff val="10000"/>
                      </a:srgbClr>
                    </a:gs>
                  </a:gsLst>
                  <a:lin ang="5400000" scaled="0"/>
                </a:gradFill>
                <a:latin typeface="Segoe UI"/>
              </a:rPr>
              <a:t>General Availability</a:t>
            </a:r>
            <a:br>
              <a:rPr lang="en-US" sz="1800" dirty="0">
                <a:gradFill>
                  <a:gsLst>
                    <a:gs pos="0">
                      <a:srgbClr val="292929">
                        <a:lumMod val="90000"/>
                        <a:lumOff val="10000"/>
                      </a:srgbClr>
                    </a:gs>
                    <a:gs pos="86000">
                      <a:srgbClr val="292929">
                        <a:lumMod val="90000"/>
                        <a:lumOff val="10000"/>
                      </a:srgbClr>
                    </a:gs>
                  </a:gsLst>
                  <a:lin ang="5400000" scaled="0"/>
                </a:gradFill>
                <a:latin typeface="Segoe UI"/>
              </a:rPr>
            </a:br>
            <a:r>
              <a:rPr lang="en-US" sz="1800" dirty="0">
                <a:solidFill>
                  <a:srgbClr val="5F5F5F"/>
                </a:solidFill>
              </a:rPr>
              <a:t>99.9%</a:t>
            </a:r>
            <a:endParaRPr lang="en-US" sz="1800" dirty="0">
              <a:solidFill>
                <a:srgbClr val="5F5F5F">
                  <a:alpha val="99000"/>
                </a:srgbClr>
              </a:solidFill>
            </a:endParaRPr>
          </a:p>
        </p:txBody>
      </p:sp>
      <p:sp>
        <p:nvSpPr>
          <p:cNvPr id="22" name="Content Placeholder 4"/>
          <p:cNvSpPr txBox="1">
            <a:spLocks/>
          </p:cNvSpPr>
          <p:nvPr/>
        </p:nvSpPr>
        <p:spPr>
          <a:xfrm>
            <a:off x="519111" y="2173842"/>
            <a:ext cx="3216741" cy="3120854"/>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Shared Instance     	     (multitenant environment)</a:t>
            </a:r>
          </a:p>
          <a:p>
            <a:pPr defTabSz="914107"/>
            <a:r>
              <a:rPr lang="en-US" sz="1800" dirty="0">
                <a:solidFill>
                  <a:srgbClr val="5F5F5F">
                    <a:alpha val="99000"/>
                  </a:srgbClr>
                </a:solidFill>
              </a:rPr>
              <a:t>Small instance is the only size available; multiple may be purchased </a:t>
            </a:r>
          </a:p>
          <a:p>
            <a:pPr defTabSz="914107"/>
            <a:r>
              <a:rPr lang="en-US" sz="1800" b="1" dirty="0">
                <a:solidFill>
                  <a:srgbClr val="5F5F5F">
                    <a:alpha val="99000"/>
                  </a:srgbClr>
                </a:solidFill>
              </a:rPr>
              <a:t>Free</a:t>
            </a:r>
            <a:r>
              <a:rPr lang="en-US" sz="1800" dirty="0">
                <a:solidFill>
                  <a:srgbClr val="5F5F5F">
                    <a:alpha val="99000"/>
                  </a:srgbClr>
                </a:solidFill>
              </a:rPr>
              <a:t> - 10 applications with unlimited ingress.  Max of 165MB egress/day</a:t>
            </a:r>
          </a:p>
          <a:p>
            <a:pPr defTabSz="914107"/>
            <a:r>
              <a:rPr lang="en-US" sz="1800" b="1" dirty="0">
                <a:solidFill>
                  <a:srgbClr val="5F5F5F">
                    <a:alpha val="99000"/>
                  </a:srgbClr>
                </a:solidFill>
              </a:rPr>
              <a:t>Pay - SQL</a:t>
            </a:r>
            <a:r>
              <a:rPr lang="en-US" sz="1800" dirty="0">
                <a:solidFill>
                  <a:srgbClr val="5F5F5F">
                    <a:alpha val="99000"/>
                  </a:srgbClr>
                </a:solidFill>
              </a:rPr>
              <a:t> Database</a:t>
            </a:r>
          </a:p>
        </p:txBody>
      </p:sp>
      <p:sp>
        <p:nvSpPr>
          <p:cNvPr id="26" name="Content Placeholder 4"/>
          <p:cNvSpPr txBox="1">
            <a:spLocks/>
          </p:cNvSpPr>
          <p:nvPr/>
        </p:nvSpPr>
        <p:spPr>
          <a:xfrm>
            <a:off x="4029565" y="2173840"/>
            <a:ext cx="2870477" cy="4647426"/>
          </a:xfrm>
          <a:prstGeom prst="rect">
            <a:avLst/>
          </a:prstGeom>
        </p:spPr>
        <p:txBody>
          <a:bodyPr vert="horz" wrap="square" lIns="0" tIns="0" rIns="0" bIns="0" rtlCol="0">
            <a:spAutoFit/>
          </a:bodyPr>
          <a:lstStyle>
            <a:lvl1pPr indent="0">
              <a:lnSpc>
                <a:spcPct val="100000"/>
              </a:lnSpc>
              <a:spcBef>
                <a:spcPct val="20000"/>
              </a:spcBef>
              <a:spcAft>
                <a:spcPts val="1200"/>
              </a:spcAft>
              <a:buSzPct val="80000"/>
              <a:buFont typeface="Arial" pitchFamily="34" charset="0"/>
              <a:buNone/>
              <a:defRPr sz="2000">
                <a:solidFill>
                  <a:schemeClr val="tx2">
                    <a:alpha val="99000"/>
                  </a:schemeClr>
                </a:solidFill>
                <a:latin typeface="Segoe UI Light" pitchFamily="34" charset="0"/>
              </a:defRPr>
            </a:lvl1pPr>
            <a:lvl2pPr marL="855663" indent="-395288">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a:lnSpc>
                <a:spcPct val="90000"/>
              </a:lnSpc>
              <a:spcBef>
                <a:spcPct val="20000"/>
              </a:spcBef>
              <a:buSzPct val="80000"/>
              <a:buFont typeface="Arial" pitchFamily="34" charset="0"/>
              <a:buChar char="•"/>
              <a:defRPr sz="2400">
                <a:gradFill>
                  <a:gsLst>
                    <a:gs pos="0">
                      <a:srgbClr val="595959"/>
                    </a:gs>
                    <a:gs pos="86000">
                      <a:srgbClr val="595959"/>
                    </a:gs>
                  </a:gsLst>
                  <a:lin ang="5400000" scaled="0"/>
                </a:gradFill>
              </a:defRPr>
            </a:lvl3pPr>
            <a:lvl4pPr marL="1604963" indent="-346075">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a:spcBef>
                <a:spcPct val="20000"/>
              </a:spcBef>
              <a:buFont typeface="Arial" pitchFamily="34" charset="0"/>
              <a:buChar char="•"/>
              <a:defRPr sz="2000"/>
            </a:lvl6pPr>
            <a:lvl7pPr marL="2971681" indent="-228591">
              <a:spcBef>
                <a:spcPct val="20000"/>
              </a:spcBef>
              <a:buFont typeface="Arial" pitchFamily="34" charset="0"/>
              <a:buChar char="•"/>
              <a:defRPr sz="2000"/>
            </a:lvl7pPr>
            <a:lvl8pPr marL="3428863" indent="-228591">
              <a:spcBef>
                <a:spcPct val="20000"/>
              </a:spcBef>
              <a:buFont typeface="Arial" pitchFamily="34" charset="0"/>
              <a:buChar char="•"/>
              <a:defRPr sz="2000"/>
            </a:lvl8pPr>
            <a:lvl9pPr marL="3886045" indent="-228591">
              <a:spcBef>
                <a:spcPct val="20000"/>
              </a:spcBef>
              <a:buFont typeface="Arial" pitchFamily="34" charset="0"/>
              <a:buChar char="•"/>
              <a:defRPr sz="2000"/>
            </a:lvl9pPr>
          </a:lstStyle>
          <a:p>
            <a:pPr defTabSz="914107"/>
            <a:r>
              <a:rPr lang="en-US" sz="1800" b="1" dirty="0">
                <a:solidFill>
                  <a:srgbClr val="5F5F5F">
                    <a:alpha val="99000"/>
                  </a:srgbClr>
                </a:solidFill>
              </a:rPr>
              <a:t>Reserved Instance        (private VM)</a:t>
            </a:r>
          </a:p>
          <a:p>
            <a:pPr defTabSz="914107"/>
            <a:r>
              <a:rPr lang="en-US" sz="1800" dirty="0">
                <a:solidFill>
                  <a:srgbClr val="5F5F5F">
                    <a:alpha val="99000"/>
                  </a:srgbClr>
                </a:solidFill>
              </a:rPr>
              <a:t>Small instance is the only size available </a:t>
            </a:r>
          </a:p>
          <a:p>
            <a:pPr defTabSz="914107"/>
            <a:r>
              <a:rPr lang="en-US" sz="1800" dirty="0">
                <a:solidFill>
                  <a:srgbClr val="5F5F5F">
                    <a:alpha val="99000"/>
                  </a:srgbClr>
                </a:solidFill>
              </a:rPr>
              <a:t>Charge for preview will be at the same reduced rate as Web Sites </a:t>
            </a:r>
            <a:r>
              <a:rPr lang="en-US" sz="1800" dirty="0" err="1">
                <a:solidFill>
                  <a:srgbClr val="5F5F5F">
                    <a:alpha val="99000"/>
                  </a:srgbClr>
                </a:solidFill>
              </a:rPr>
              <a:t>i.e</a:t>
            </a:r>
            <a:r>
              <a:rPr lang="en-US" sz="1800" dirty="0">
                <a:solidFill>
                  <a:srgbClr val="5F5F5F">
                    <a:alpha val="99000"/>
                  </a:srgbClr>
                </a:solidFill>
              </a:rPr>
              <a:t> 33% discount.</a:t>
            </a:r>
          </a:p>
          <a:p>
            <a:pPr defTabSz="914107"/>
            <a:r>
              <a:rPr lang="en-US" sz="1800" dirty="0">
                <a:gradFill>
                  <a:gsLst>
                    <a:gs pos="0">
                      <a:srgbClr val="292929">
                        <a:lumMod val="90000"/>
                        <a:lumOff val="10000"/>
                      </a:srgbClr>
                    </a:gs>
                    <a:gs pos="86000">
                      <a:srgbClr val="292929">
                        <a:lumMod val="90000"/>
                        <a:lumOff val="10000"/>
                      </a:srgbClr>
                    </a:gs>
                  </a:gsLst>
                  <a:lin ang="5400000" scaled="0"/>
                </a:gradFill>
              </a:rPr>
              <a:t>Up to 100 applications</a:t>
            </a:r>
          </a:p>
          <a:p>
            <a:pPr defTabSz="914107"/>
            <a:r>
              <a:rPr lang="en-US" sz="1800" dirty="0">
                <a:solidFill>
                  <a:srgbClr val="5F5F5F">
                    <a:alpha val="99000"/>
                  </a:srgbClr>
                </a:solidFill>
              </a:rPr>
              <a:t>Unlimited inbound data transfers. Additional egress starting at $0.12/GB</a:t>
            </a:r>
          </a:p>
          <a:p>
            <a:pPr defTabSz="914107"/>
            <a:r>
              <a:rPr lang="en-US" sz="1800" dirty="0">
                <a:solidFill>
                  <a:srgbClr val="5F5F5F">
                    <a:alpha val="99000"/>
                  </a:srgbClr>
                </a:solidFill>
              </a:rPr>
              <a:t/>
            </a:r>
            <a:br>
              <a:rPr lang="en-US" sz="1800" dirty="0">
                <a:solidFill>
                  <a:srgbClr val="5F5F5F">
                    <a:alpha val="99000"/>
                  </a:srgbClr>
                </a:solidFill>
              </a:rPr>
            </a:br>
            <a:endParaRPr lang="en-US" sz="1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27724157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 Scripts</a:t>
            </a:r>
            <a:endParaRPr lang="en-US" dirty="0"/>
          </a:p>
        </p:txBody>
      </p:sp>
      <p:sp>
        <p:nvSpPr>
          <p:cNvPr id="5" name="Text Placeholder 4"/>
          <p:cNvSpPr>
            <a:spLocks noGrp="1"/>
          </p:cNvSpPr>
          <p:nvPr>
            <p:ph type="body" sz="quarter" idx="10"/>
          </p:nvPr>
        </p:nvSpPr>
        <p:spPr>
          <a:xfrm>
            <a:off x="519114" y="1447800"/>
            <a:ext cx="11149013" cy="4331896"/>
          </a:xfrm>
        </p:spPr>
        <p:txBody>
          <a:bodyPr/>
          <a:lstStyle/>
          <a:p>
            <a:r>
              <a:rPr lang="en-US" dirty="0" smtClean="0"/>
              <a:t>Demo scripts are </a:t>
            </a:r>
            <a:r>
              <a:rPr lang="en-US" dirty="0"/>
              <a:t>contained within </a:t>
            </a:r>
            <a:r>
              <a:rPr lang="en-US" dirty="0" smtClean="0"/>
              <a:t>/DEMO-</a:t>
            </a:r>
            <a:r>
              <a:rPr lang="en-US" dirty="0" err="1" smtClean="0"/>
              <a:t>WindowsAzureMobileServices</a:t>
            </a:r>
            <a:endParaRPr lang="en-US" dirty="0" smtClean="0"/>
          </a:p>
          <a:p>
            <a:r>
              <a:rPr lang="en-US" dirty="0" smtClean="0"/>
              <a:t>At the time of writing they are also available </a:t>
            </a:r>
            <a:r>
              <a:rPr lang="en-US" dirty="0"/>
              <a:t>at </a:t>
            </a:r>
            <a:r>
              <a:rPr lang="en-US" dirty="0">
                <a:hlinkClick r:id="rId3"/>
              </a:rPr>
              <a:t>https://</a:t>
            </a:r>
            <a:r>
              <a:rPr lang="en-US" dirty="0" smtClean="0">
                <a:hlinkClick r:id="rId3"/>
              </a:rPr>
              <a:t>github.com/WindowsAzure-TrainingKit/Demo-Windows8AndMobileServices</a:t>
            </a:r>
            <a:r>
              <a:rPr lang="en-US" dirty="0" smtClean="0"/>
              <a:t> </a:t>
            </a:r>
          </a:p>
          <a:p>
            <a:r>
              <a:rPr lang="en-US" dirty="0" smtClean="0"/>
              <a:t>You can see a recorded version </a:t>
            </a:r>
            <a:r>
              <a:rPr lang="en-US" dirty="0"/>
              <a:t>of this deck here </a:t>
            </a:r>
            <a:r>
              <a:rPr lang="en-US" dirty="0">
                <a:hlinkClick r:id="rId4"/>
              </a:rPr>
              <a:t>http://go.microsoft.com/fwlink/?</a:t>
            </a:r>
            <a:r>
              <a:rPr lang="en-US" dirty="0" smtClean="0">
                <a:hlinkClick r:id="rId4"/>
              </a:rPr>
              <a:t>LinkID=267130&amp;clcid=0x409</a:t>
            </a:r>
            <a:r>
              <a:rPr lang="en-US" dirty="0" smtClean="0"/>
              <a:t> </a:t>
            </a:r>
            <a:endParaRPr lang="en-US" dirty="0"/>
          </a:p>
          <a:p>
            <a:pPr marL="0" indent="0">
              <a:buNone/>
            </a:pPr>
            <a:endParaRPr lang="en-US" dirty="0" smtClean="0"/>
          </a:p>
        </p:txBody>
      </p:sp>
    </p:spTree>
    <p:extLst>
      <p:ext uri="{BB962C8B-B14F-4D97-AF65-F5344CB8AC3E}">
        <p14:creationId xmlns:p14="http://schemas.microsoft.com/office/powerpoint/2010/main" val="180631796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2"/>
            <a:ext cx="11149013" cy="760458"/>
          </a:xfrm>
        </p:spPr>
        <p:txBody>
          <a:bodyPr/>
          <a:lstStyle/>
          <a:p>
            <a:r>
              <a:rPr lang="en-US" dirty="0" smtClean="0"/>
              <a:t>Pricing Example: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96" y="1226230"/>
            <a:ext cx="1045687" cy="1546516"/>
          </a:xfrm>
          <a:prstGeom prst="rect">
            <a:avLst/>
          </a:prstGeom>
        </p:spPr>
      </p:pic>
      <p:sp>
        <p:nvSpPr>
          <p:cNvPr id="4" name="TextBox 3"/>
          <p:cNvSpPr txBox="1"/>
          <p:nvPr/>
        </p:nvSpPr>
        <p:spPr>
          <a:xfrm>
            <a:off x="266207" y="2970906"/>
            <a:ext cx="2664863"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 x Mobile Services </a:t>
            </a:r>
          </a:p>
          <a:p>
            <a:pPr algn="ctr" defTabSz="914107">
              <a:lnSpc>
                <a:spcPct val="90000"/>
              </a:lnSpc>
              <a:spcBef>
                <a:spcPct val="20000"/>
              </a:spcBef>
              <a:buSzPct val="80000"/>
            </a:pPr>
            <a:r>
              <a:rPr lang="en-US" sz="1800" dirty="0">
                <a:solidFill>
                  <a:srgbClr val="0070C0"/>
                </a:solidFill>
              </a:rPr>
              <a:t>on shared instances</a:t>
            </a:r>
          </a:p>
        </p:txBody>
      </p:sp>
      <p:sp>
        <p:nvSpPr>
          <p:cNvPr id="25" name="TextBox 24"/>
          <p:cNvSpPr txBox="1"/>
          <p:nvPr/>
        </p:nvSpPr>
        <p:spPr>
          <a:xfrm>
            <a:off x="6345923" y="2969497"/>
            <a:ext cx="1905688" cy="553998"/>
          </a:xfrm>
          <a:prstGeom prst="rect">
            <a:avLst/>
          </a:prstGeom>
          <a:noFill/>
        </p:spPr>
        <p:txBody>
          <a:bodyPr wrap="square" lIns="0" tIns="0" rIns="0" bIns="0" rtlCol="0">
            <a:spAutoFit/>
          </a:bodyPr>
          <a:lstStyle/>
          <a:p>
            <a:pPr algn="ctr" defTabSz="914107">
              <a:lnSpc>
                <a:spcPct val="90000"/>
              </a:lnSpc>
              <a:spcBef>
                <a:spcPct val="20000"/>
              </a:spcBef>
              <a:buSzPct val="80000"/>
            </a:pPr>
            <a:r>
              <a:rPr lang="en-US" sz="1800" dirty="0">
                <a:solidFill>
                  <a:srgbClr val="0070C0"/>
                </a:solidFill>
              </a:rPr>
              <a:t>100MB SQL</a:t>
            </a:r>
          </a:p>
          <a:p>
            <a:pPr algn="ctr" defTabSz="914107">
              <a:lnSpc>
                <a:spcPct val="90000"/>
              </a:lnSpc>
              <a:spcBef>
                <a:spcPct val="20000"/>
              </a:spcBef>
              <a:buSzPct val="80000"/>
            </a:pPr>
            <a:r>
              <a:rPr lang="en-US" sz="1800" dirty="0">
                <a:solidFill>
                  <a:srgbClr val="0070C0"/>
                </a:solidFill>
              </a:rPr>
              <a:t>Database</a:t>
            </a:r>
          </a:p>
        </p:txBody>
      </p:sp>
      <p:sp>
        <p:nvSpPr>
          <p:cNvPr id="7" name="Flowchart: Magnetic Disk 6"/>
          <p:cNvSpPr/>
          <p:nvPr/>
        </p:nvSpPr>
        <p:spPr bwMode="auto">
          <a:xfrm>
            <a:off x="6633750" y="1345174"/>
            <a:ext cx="1330037" cy="1496634"/>
          </a:xfrm>
          <a:prstGeom prst="flowChartMagneticDisk">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ight Arrow 7"/>
          <p:cNvSpPr/>
          <p:nvPr/>
        </p:nvSpPr>
        <p:spPr bwMode="auto">
          <a:xfrm>
            <a:off x="2647821" y="1276112"/>
            <a:ext cx="3215402" cy="75797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Unlimited ingress</a:t>
            </a:r>
          </a:p>
        </p:txBody>
      </p:sp>
      <p:sp>
        <p:nvSpPr>
          <p:cNvPr id="9" name="Left Arrow 8"/>
          <p:cNvSpPr/>
          <p:nvPr/>
        </p:nvSpPr>
        <p:spPr bwMode="auto">
          <a:xfrm>
            <a:off x="2648336" y="2093494"/>
            <a:ext cx="3214888" cy="782821"/>
          </a:xfrm>
          <a:prstGeom prst="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8" tIns="45710" rIns="91418" bIns="45710" numCol="1" rtlCol="0" anchor="ctr" anchorCtr="0" compatLnSpc="1">
            <a:prstTxWarp prst="textNoShape">
              <a:avLst/>
            </a:prstTxWarp>
          </a:bodyPr>
          <a:lstStyle/>
          <a:p>
            <a:pPr algn="ctr" defTabSz="913920" fontAlgn="base">
              <a:spcBef>
                <a:spcPct val="0"/>
              </a:spcBef>
              <a:spcAft>
                <a:spcPct val="0"/>
              </a:spcAft>
            </a:pPr>
            <a:r>
              <a:rPr lang="en-US" sz="2200" dirty="0">
                <a:gradFill>
                  <a:gsLst>
                    <a:gs pos="0">
                      <a:srgbClr val="FFFFFF"/>
                    </a:gs>
                    <a:gs pos="100000">
                      <a:srgbClr val="FFFFFF"/>
                    </a:gs>
                  </a:gsLst>
                  <a:lin ang="5400000" scaled="0"/>
                </a:gradFill>
              </a:rPr>
              <a:t>&lt;165MB daily egress</a:t>
            </a:r>
          </a:p>
        </p:txBody>
      </p:sp>
      <p:sp>
        <p:nvSpPr>
          <p:cNvPr id="10" name="TextBox 9"/>
          <p:cNvSpPr txBox="1"/>
          <p:nvPr/>
        </p:nvSpPr>
        <p:spPr>
          <a:xfrm>
            <a:off x="627705" y="3787616"/>
            <a:ext cx="9821077" cy="2576090"/>
          </a:xfrm>
          <a:prstGeom prst="rect">
            <a:avLst/>
          </a:prstGeom>
          <a:noFill/>
        </p:spPr>
        <p:txBody>
          <a:bodyPr wrap="square" lIns="0" tIns="0" rIns="0" bIns="0" rtlCol="0">
            <a:spAutoFit/>
          </a:bodyPr>
          <a:lstStyle/>
          <a:p>
            <a:pPr defTabSz="914157">
              <a:lnSpc>
                <a:spcPct val="90000"/>
              </a:lnSpc>
              <a:spcBef>
                <a:spcPct val="20000"/>
              </a:spcBef>
              <a:buSzPct val="80000"/>
            </a:pPr>
            <a:r>
              <a:rPr lang="en-US" sz="5400" spc="-100" dirty="0">
                <a:solidFill>
                  <a:schemeClr val="accent2"/>
                </a:solidFill>
                <a:latin typeface="Segoe UI Light" pitchFamily="34" charset="0"/>
              </a:rPr>
              <a:t>How?</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10 FREE mobile services on shared instance</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Includes 165MB/day of FREE egress from API calls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Cost - All services sharing a 100MB DB is $5 USD / Month </a:t>
            </a:r>
          </a:p>
          <a:p>
            <a:pPr marL="457078" lvl="1" defTabSz="914157">
              <a:lnSpc>
                <a:spcPct val="90000"/>
              </a:lnSpc>
              <a:spcBef>
                <a:spcPct val="20000"/>
              </a:spcBef>
              <a:buSzPct val="80000"/>
            </a:pPr>
            <a:r>
              <a:rPr lang="en-US" sz="2700" dirty="0">
                <a:gradFill>
                  <a:gsLst>
                    <a:gs pos="1250">
                      <a:srgbClr val="505050"/>
                    </a:gs>
                    <a:gs pos="100000">
                      <a:srgbClr val="505050"/>
                    </a:gs>
                  </a:gsLst>
                  <a:lin ang="5400000" scaled="0"/>
                </a:gradFill>
              </a:rPr>
              <a:t>Use </a:t>
            </a:r>
            <a:r>
              <a:rPr lang="en-US" sz="2700" dirty="0">
                <a:gradFill>
                  <a:gsLst>
                    <a:gs pos="1250">
                      <a:srgbClr val="505050"/>
                    </a:gs>
                    <a:gs pos="100000">
                      <a:srgbClr val="505050"/>
                    </a:gs>
                  </a:gsLst>
                  <a:lin ang="5400000" scaled="0"/>
                </a:gradFill>
                <a:hlinkClick r:id="rId4"/>
              </a:rPr>
              <a:t>Pricing Calculator</a:t>
            </a:r>
            <a:r>
              <a:rPr lang="en-US" sz="2700" dirty="0">
                <a:gradFill>
                  <a:gsLst>
                    <a:gs pos="1250">
                      <a:srgbClr val="505050"/>
                    </a:gs>
                    <a:gs pos="100000">
                      <a:srgbClr val="505050"/>
                    </a:gs>
                  </a:gsLst>
                  <a:lin ang="5400000" scaled="0"/>
                </a:gradFill>
              </a:rPr>
              <a:t> to Estimate your costs</a:t>
            </a:r>
          </a:p>
        </p:txBody>
      </p:sp>
      <p:sp>
        <p:nvSpPr>
          <p:cNvPr id="11" name="TextBox 10"/>
          <p:cNvSpPr txBox="1"/>
          <p:nvPr/>
        </p:nvSpPr>
        <p:spPr>
          <a:xfrm>
            <a:off x="8362615" y="1409251"/>
            <a:ext cx="988211" cy="1561655"/>
          </a:xfrm>
          <a:prstGeom prst="rect">
            <a:avLst/>
          </a:prstGeom>
          <a:noFill/>
        </p:spPr>
        <p:txBody>
          <a:bodyPr wrap="none" lIns="0" tIns="0" rIns="0" bIns="0" rtlCol="0">
            <a:spAutoFit/>
          </a:bodyPr>
          <a:lstStyle/>
          <a:p>
            <a:pPr defTabSz="914157">
              <a:lnSpc>
                <a:spcPct val="90000"/>
              </a:lnSpc>
              <a:spcBef>
                <a:spcPct val="20000"/>
              </a:spcBef>
              <a:buSzPct val="80000"/>
            </a:pPr>
            <a:r>
              <a:rPr lang="en-US" sz="11300" dirty="0">
                <a:gradFill>
                  <a:gsLst>
                    <a:gs pos="0">
                      <a:srgbClr val="292929">
                        <a:lumMod val="90000"/>
                        <a:lumOff val="10000"/>
                      </a:srgbClr>
                    </a:gs>
                    <a:gs pos="86000">
                      <a:srgbClr val="292929">
                        <a:lumMod val="90000"/>
                        <a:lumOff val="10000"/>
                      </a:srgbClr>
                    </a:gs>
                  </a:gsLst>
                  <a:lin ang="5400000" scaled="0"/>
                </a:gradFill>
              </a:rPr>
              <a:t>=</a:t>
            </a:r>
          </a:p>
        </p:txBody>
      </p:sp>
      <p:sp>
        <p:nvSpPr>
          <p:cNvPr id="12" name="Rectangle 11"/>
          <p:cNvSpPr/>
          <p:nvPr/>
        </p:nvSpPr>
        <p:spPr>
          <a:xfrm>
            <a:off x="9350825" y="910805"/>
            <a:ext cx="2927240" cy="2172737"/>
          </a:xfrm>
          <a:prstGeom prst="rect">
            <a:avLst/>
          </a:prstGeom>
        </p:spPr>
        <p:txBody>
          <a:bodyPr wrap="none" lIns="89629" tIns="44815" rIns="89629" bIns="44815">
            <a:spAutoFit/>
          </a:bodyPr>
          <a:lstStyle/>
          <a:p>
            <a:pPr defTabSz="914157"/>
            <a:r>
              <a:rPr lang="en-US" sz="13500" dirty="0">
                <a:solidFill>
                  <a:srgbClr val="0070C0"/>
                </a:solidFill>
              </a:rPr>
              <a:t>$5</a:t>
            </a:r>
            <a:r>
              <a:rPr lang="en-US" sz="1800" dirty="0">
                <a:solidFill>
                  <a:srgbClr val="0070C0"/>
                </a:solidFill>
              </a:rPr>
              <a:t>/ Month </a:t>
            </a:r>
            <a:endParaRPr lang="en-US" sz="1800" dirty="0">
              <a:solidFill>
                <a:srgbClr val="292929"/>
              </a:solidFill>
            </a:endParaRPr>
          </a:p>
        </p:txBody>
      </p:sp>
      <p:sp>
        <p:nvSpPr>
          <p:cNvPr id="13" name="Rectangle 12"/>
          <p:cNvSpPr/>
          <p:nvPr/>
        </p:nvSpPr>
        <p:spPr>
          <a:xfrm>
            <a:off x="6452885" y="6551837"/>
            <a:ext cx="6256115" cy="312104"/>
          </a:xfrm>
          <a:prstGeom prst="rect">
            <a:avLst/>
          </a:prstGeom>
        </p:spPr>
        <p:txBody>
          <a:bodyPr wrap="square" lIns="89629" tIns="44815" rIns="89629" bIns="44815">
            <a:spAutoFit/>
          </a:bodyPr>
          <a:lstStyle/>
          <a:p>
            <a:pPr defTabSz="914107">
              <a:lnSpc>
                <a:spcPct val="90000"/>
              </a:lnSpc>
              <a:spcBef>
                <a:spcPct val="20000"/>
              </a:spcBef>
              <a:buSzPct val="80000"/>
            </a:pPr>
            <a:r>
              <a:rPr lang="en-US" sz="1600" dirty="0">
                <a:solidFill>
                  <a:srgbClr val="5F5F5F"/>
                </a:solidFill>
              </a:rPr>
              <a:t>Note: Free Egress is per subscription, not per mobile service</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5032" y="1295293"/>
            <a:ext cx="1045687" cy="1546516"/>
          </a:xfrm>
          <a:prstGeom prst="rect">
            <a:avLst/>
          </a:prstGeom>
          <a:solidFill>
            <a:schemeClr val="bg1"/>
          </a:solidFill>
        </p:spPr>
      </p:pic>
    </p:spTree>
    <p:extLst>
      <p:ext uri="{BB962C8B-B14F-4D97-AF65-F5344CB8AC3E}">
        <p14:creationId xmlns:p14="http://schemas.microsoft.com/office/powerpoint/2010/main" val="67484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7" grpId="0" animBg="1"/>
      <p:bldP spid="8" grpId="0" animBg="1"/>
      <p:bldP spid="9" grpId="0" animBg="1"/>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forget: Member Offers</a:t>
            </a:r>
            <a:endParaRPr lang="en-US" dirty="0"/>
          </a:p>
        </p:txBody>
      </p:sp>
      <p:sp>
        <p:nvSpPr>
          <p:cNvPr id="3" name="TextBox 2"/>
          <p:cNvSpPr txBox="1"/>
          <p:nvPr/>
        </p:nvSpPr>
        <p:spPr>
          <a:xfrm>
            <a:off x="448468" y="1277299"/>
            <a:ext cx="11112651" cy="3633300"/>
          </a:xfrm>
          <a:prstGeom prst="rect">
            <a:avLst/>
          </a:prstGeom>
          <a:noFill/>
        </p:spPr>
        <p:txBody>
          <a:bodyPr wrap="square" lIns="0" tIns="0" rIns="0" bIns="0" rtlCol="0">
            <a:spAutoFit/>
          </a:bodyPr>
          <a:lstStyle/>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MSDN Subscribers 	up to $3700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BizSpark</a:t>
            </a:r>
            <a:r>
              <a:rPr lang="en-US" sz="2700" dirty="0">
                <a:gradFill>
                  <a:gsLst>
                    <a:gs pos="0">
                      <a:srgbClr val="292929">
                        <a:lumMod val="90000"/>
                        <a:lumOff val="10000"/>
                      </a:srgbClr>
                    </a:gs>
                    <a:gs pos="86000">
                      <a:srgbClr val="292929">
                        <a:lumMod val="90000"/>
                        <a:lumOff val="10000"/>
                      </a:srgbClr>
                    </a:gs>
                  </a:gsLst>
                  <a:lin ang="5400000" scaled="0"/>
                </a:gradFill>
              </a:rPr>
              <a:t> members 	up to $3700 / year</a:t>
            </a:r>
          </a:p>
          <a:p>
            <a:pPr marL="451260" indent="-451260" defTabSz="914157">
              <a:lnSpc>
                <a:spcPct val="90000"/>
              </a:lnSpc>
              <a:spcBef>
                <a:spcPct val="20000"/>
              </a:spcBef>
              <a:buSzPct val="80000"/>
              <a:buBlip>
                <a:blip r:embed="rId3"/>
              </a:buBlip>
            </a:pPr>
            <a:r>
              <a:rPr lang="en-US" sz="2700" dirty="0">
                <a:gradFill>
                  <a:gsLst>
                    <a:gs pos="0">
                      <a:srgbClr val="292929">
                        <a:lumMod val="90000"/>
                        <a:lumOff val="10000"/>
                      </a:srgbClr>
                    </a:gs>
                    <a:gs pos="86000">
                      <a:srgbClr val="292929">
                        <a:lumMod val="90000"/>
                        <a:lumOff val="10000"/>
                      </a:srgbClr>
                    </a:gs>
                  </a:gsLst>
                  <a:lin ang="5400000" scaled="0"/>
                </a:gradFill>
              </a:rPr>
              <a:t>MPN Members   	up to $1500 / year</a:t>
            </a:r>
          </a:p>
          <a:p>
            <a:pPr marL="451260" indent="-451260" defTabSz="914157">
              <a:lnSpc>
                <a:spcPct val="90000"/>
              </a:lnSpc>
              <a:spcBef>
                <a:spcPct val="20000"/>
              </a:spcBef>
              <a:buSzPct val="80000"/>
              <a:buBlip>
                <a:blip r:embed="rId3"/>
              </a:buBlip>
            </a:pPr>
            <a:r>
              <a:rPr lang="en-US" sz="2700" dirty="0" err="1">
                <a:gradFill>
                  <a:gsLst>
                    <a:gs pos="0">
                      <a:srgbClr val="292929">
                        <a:lumMod val="90000"/>
                        <a:lumOff val="10000"/>
                      </a:srgbClr>
                    </a:gs>
                    <a:gs pos="86000">
                      <a:srgbClr val="292929">
                        <a:lumMod val="90000"/>
                        <a:lumOff val="10000"/>
                      </a:srgbClr>
                    </a:gs>
                  </a:gsLst>
                  <a:lin ang="5400000" scaled="0"/>
                </a:gradFill>
              </a:rPr>
              <a:t>WebsiteSpark</a:t>
            </a:r>
            <a:r>
              <a:rPr lang="en-US" sz="2700" dirty="0">
                <a:gradFill>
                  <a:gsLst>
                    <a:gs pos="0">
                      <a:srgbClr val="292929">
                        <a:lumMod val="90000"/>
                        <a:lumOff val="10000"/>
                      </a:srgbClr>
                    </a:gs>
                    <a:gs pos="86000">
                      <a:srgbClr val="292929">
                        <a:lumMod val="90000"/>
                        <a:lumOff val="10000"/>
                      </a:srgbClr>
                    </a:gs>
                  </a:gsLst>
                  <a:lin ang="5400000" scaled="0"/>
                </a:gradFill>
              </a:rPr>
              <a:t>    	up to $1500 / year</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Full details here - </a:t>
            </a:r>
            <a:r>
              <a:rPr lang="en-US" sz="2400" dirty="0">
                <a:solidFill>
                  <a:srgbClr val="292929"/>
                </a:solidFill>
                <a:hlinkClick r:id="rId4"/>
              </a:rPr>
              <a:t>http://www.windowsazure.com/en-us/pricing/member-offers/</a:t>
            </a:r>
            <a:r>
              <a:rPr lang="en-US" sz="2400" dirty="0">
                <a:solidFill>
                  <a:srgbClr val="292929"/>
                </a:solidFill>
              </a:rPr>
              <a:t> </a:t>
            </a:r>
          </a:p>
          <a:p>
            <a:pPr defTabSz="914157">
              <a:lnSpc>
                <a:spcPct val="90000"/>
              </a:lnSpc>
              <a:spcBef>
                <a:spcPct val="20000"/>
              </a:spcBef>
              <a:buSzPct val="80000"/>
            </a:pPr>
            <a:r>
              <a:rPr lang="en-US" sz="2700" dirty="0">
                <a:gradFill>
                  <a:gsLst>
                    <a:gs pos="0">
                      <a:srgbClr val="292929">
                        <a:lumMod val="90000"/>
                        <a:lumOff val="10000"/>
                      </a:srgbClr>
                    </a:gs>
                    <a:gs pos="86000">
                      <a:srgbClr val="292929">
                        <a:lumMod val="90000"/>
                        <a:lumOff val="10000"/>
                      </a:srgbClr>
                    </a:gs>
                  </a:gsLst>
                  <a:lin ang="5400000" scaled="0"/>
                </a:gradFill>
              </a:rPr>
              <a:t> </a:t>
            </a:r>
          </a:p>
          <a:p>
            <a:pPr defTabSz="914157">
              <a:lnSpc>
                <a:spcPct val="90000"/>
              </a:lnSpc>
              <a:spcBef>
                <a:spcPct val="20000"/>
              </a:spcBef>
              <a:buSzPct val="80000"/>
            </a:pPr>
            <a:endParaRPr lang="en-US" sz="27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0599119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Summary</a:t>
            </a:r>
            <a:endParaRPr lang="en-US" sz="5300" dirty="0"/>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7210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Text Placeholder 2"/>
          <p:cNvSpPr>
            <a:spLocks noGrp="1"/>
          </p:cNvSpPr>
          <p:nvPr>
            <p:ph type="body" sz="quarter" idx="10"/>
          </p:nvPr>
        </p:nvSpPr>
        <p:spPr>
          <a:xfrm>
            <a:off x="269169" y="1189178"/>
            <a:ext cx="11650488" cy="5394723"/>
          </a:xfrm>
        </p:spPr>
        <p:txBody>
          <a:bodyPr/>
          <a:lstStyle/>
          <a:p>
            <a:r>
              <a:rPr lang="en-US" sz="4400" spc="-100" dirty="0">
                <a:solidFill>
                  <a:schemeClr val="accent1"/>
                </a:solidFill>
                <a:latin typeface="Segoe UI Light" pitchFamily="34" charset="0"/>
              </a:rPr>
              <a:t>Get a Windows Azure </a:t>
            </a:r>
            <a:r>
              <a:rPr lang="en-US" sz="4400" spc="-100" dirty="0" smtClean="0">
                <a:solidFill>
                  <a:schemeClr val="accent1"/>
                </a:solidFill>
                <a:latin typeface="Segoe UI Light" pitchFamily="34" charset="0"/>
              </a:rPr>
              <a:t>Free Trial Account</a:t>
            </a:r>
            <a:endParaRPr lang="en-US" sz="5400" spc="-100" dirty="0">
              <a:solidFill>
                <a:schemeClr val="accent1"/>
              </a:solidFill>
              <a:latin typeface="Segoe UI Light" pitchFamily="34" charset="0"/>
            </a:endParaRPr>
          </a:p>
          <a:p>
            <a:r>
              <a:rPr lang="en-US" sz="2000" dirty="0" smtClean="0">
                <a:solidFill>
                  <a:srgbClr val="FF0000"/>
                </a:solidFill>
                <a:latin typeface="Segoe UI"/>
                <a:hlinkClick r:id="rId3"/>
              </a:rPr>
              <a:t>http</a:t>
            </a:r>
            <a:r>
              <a:rPr lang="en-US" sz="2000" dirty="0">
                <a:solidFill>
                  <a:srgbClr val="FF0000"/>
                </a:solidFill>
                <a:latin typeface="Segoe UI"/>
                <a:hlinkClick r:id="rId3"/>
              </a:rPr>
              <a:t>://www.windowsazure.com</a:t>
            </a:r>
            <a:r>
              <a:rPr lang="en-US" sz="2000" dirty="0" smtClean="0">
                <a:solidFill>
                  <a:srgbClr val="FF0000"/>
                </a:solidFill>
                <a:latin typeface="Segoe UI"/>
                <a:hlinkClick r:id="rId3"/>
              </a:rPr>
              <a:t>/</a:t>
            </a:r>
            <a:endParaRPr lang="en-US" sz="2000" dirty="0">
              <a:solidFill>
                <a:srgbClr val="FF0000"/>
              </a:solidFill>
              <a:latin typeface="Segoe UI"/>
            </a:endParaRPr>
          </a:p>
          <a:p>
            <a:r>
              <a:rPr lang="en-US" sz="4400" spc="-100" dirty="0">
                <a:solidFill>
                  <a:schemeClr val="accent1"/>
                </a:solidFill>
                <a:latin typeface="Segoe UI Light" pitchFamily="34" charset="0"/>
              </a:rPr>
              <a:t>Learn more &amp; try tutorials</a:t>
            </a:r>
          </a:p>
          <a:p>
            <a:r>
              <a:rPr lang="en-US" sz="2000" dirty="0">
                <a:gradFill>
                  <a:gsLst>
                    <a:gs pos="1250">
                      <a:srgbClr val="505050"/>
                    </a:gs>
                    <a:gs pos="100000">
                      <a:srgbClr val="505050"/>
                    </a:gs>
                  </a:gsLst>
                  <a:lin ang="5400000" scaled="0"/>
                </a:gradFill>
                <a:latin typeface="Segoe UI"/>
              </a:rPr>
              <a:t>Tutorials, Samples, Reference Docs: </a:t>
            </a:r>
            <a:r>
              <a:rPr lang="en-US" sz="2000" dirty="0">
                <a:gradFill>
                  <a:gsLst>
                    <a:gs pos="1250">
                      <a:srgbClr val="505050"/>
                    </a:gs>
                    <a:gs pos="100000">
                      <a:srgbClr val="505050"/>
                    </a:gs>
                  </a:gsLst>
                  <a:lin ang="5400000" scaled="0"/>
                </a:gradFill>
                <a:latin typeface="Segoe UI"/>
                <a:hlinkClick r:id="rId4"/>
              </a:rPr>
              <a:t>http</a:t>
            </a:r>
            <a:r>
              <a:rPr lang="en-US" sz="2000" dirty="0">
                <a:gradFill>
                  <a:gsLst>
                    <a:gs pos="1250">
                      <a:srgbClr val="505050"/>
                    </a:gs>
                    <a:gs pos="100000">
                      <a:srgbClr val="505050"/>
                    </a:gs>
                  </a:gsLst>
                  <a:lin ang="5400000" scaled="0"/>
                </a:gradFill>
                <a:latin typeface="Segoe UI"/>
                <a:hlinkClick r:id="rId4"/>
              </a:rPr>
              <a:t>://</a:t>
            </a:r>
            <a:r>
              <a:rPr lang="en-US" sz="2000" dirty="0">
                <a:gradFill>
                  <a:gsLst>
                    <a:gs pos="1250">
                      <a:srgbClr val="505050"/>
                    </a:gs>
                    <a:gs pos="100000">
                      <a:srgbClr val="505050"/>
                    </a:gs>
                  </a:gsLst>
                  <a:lin ang="5400000" scaled="0"/>
                </a:gradFill>
                <a:latin typeface="Segoe UI"/>
                <a:hlinkClick r:id="rId4"/>
              </a:rPr>
              <a:t>windowsazure.com/mobile</a:t>
            </a:r>
            <a:r>
              <a:rPr lang="en-US" sz="2000" dirty="0">
                <a:gradFill>
                  <a:gsLst>
                    <a:gs pos="1250">
                      <a:srgbClr val="505050"/>
                    </a:gs>
                    <a:gs pos="100000">
                      <a:srgbClr val="505050"/>
                    </a:gs>
                  </a:gsLst>
                  <a:lin ang="5400000" scaled="0"/>
                </a:gradFill>
                <a:latin typeface="Segoe UI"/>
              </a:rPr>
              <a:t>  </a:t>
            </a:r>
          </a:p>
          <a:p>
            <a:pPr lvl="0"/>
            <a:r>
              <a:rPr lang="en-US" sz="4400" spc="-100" dirty="0" smtClean="0">
                <a:solidFill>
                  <a:schemeClr val="accent1"/>
                </a:solidFill>
                <a:latin typeface="Segoe UI Light" pitchFamily="34" charset="0"/>
              </a:rPr>
              <a:t>Help </a:t>
            </a:r>
            <a:r>
              <a:rPr lang="en-US" sz="4400" spc="-100" dirty="0">
                <a:solidFill>
                  <a:schemeClr val="accent1"/>
                </a:solidFill>
                <a:latin typeface="Segoe UI Light" pitchFamily="34" charset="0"/>
              </a:rPr>
              <a:t>with Mobile Services</a:t>
            </a:r>
          </a:p>
          <a:p>
            <a:pPr lvl="0"/>
            <a:r>
              <a:rPr lang="en-US" sz="2000" dirty="0">
                <a:gradFill>
                  <a:gsLst>
                    <a:gs pos="1250">
                      <a:srgbClr val="505050"/>
                    </a:gs>
                    <a:gs pos="100000">
                      <a:srgbClr val="505050"/>
                    </a:gs>
                  </a:gsLst>
                  <a:lin ang="5400000" scaled="0"/>
                </a:gradFill>
                <a:latin typeface="Segoe UI"/>
              </a:rPr>
              <a:t>Q&amp;A Forum: 	</a:t>
            </a:r>
            <a:r>
              <a:rPr lang="en-US" sz="2000" dirty="0">
                <a:gradFill>
                  <a:gsLst>
                    <a:gs pos="1250">
                      <a:srgbClr val="505050"/>
                    </a:gs>
                    <a:gs pos="100000">
                      <a:srgbClr val="505050"/>
                    </a:gs>
                  </a:gsLst>
                  <a:lin ang="5400000" scaled="0"/>
                </a:gradFill>
                <a:latin typeface="Segoe UI"/>
                <a:hlinkClick r:id="rId5"/>
              </a:rPr>
              <a:t>Windows Azure Mobile Services Forum</a:t>
            </a:r>
            <a:endParaRPr lang="en-US" sz="2000" dirty="0">
              <a:gradFill>
                <a:gsLst>
                  <a:gs pos="1250">
                    <a:srgbClr val="505050"/>
                  </a:gs>
                  <a:gs pos="100000">
                    <a:srgbClr val="505050"/>
                  </a:gs>
                </a:gsLst>
                <a:lin ang="5400000" scaled="0"/>
              </a:gradFill>
              <a:latin typeface="Segoe UI"/>
              <a:hlinkClick r:id="rId6"/>
            </a:endParaRPr>
          </a:p>
          <a:p>
            <a:pPr lvl="0"/>
            <a:r>
              <a:rPr lang="en-US" sz="2000" dirty="0">
                <a:gradFill>
                  <a:gsLst>
                    <a:gs pos="1250">
                      <a:srgbClr val="505050"/>
                    </a:gs>
                    <a:gs pos="100000">
                      <a:srgbClr val="505050"/>
                    </a:gs>
                  </a:gsLst>
                  <a:lin ang="5400000" scaled="0"/>
                </a:gradFill>
                <a:latin typeface="Segoe UI"/>
              </a:rPr>
              <a:t>Feedback: 	</a:t>
            </a:r>
            <a:r>
              <a:rPr lang="en-US" sz="2000" dirty="0">
                <a:gradFill>
                  <a:gsLst>
                    <a:gs pos="1250">
                      <a:srgbClr val="505050"/>
                    </a:gs>
                    <a:gs pos="100000">
                      <a:srgbClr val="505050"/>
                    </a:gs>
                  </a:gsLst>
                  <a:lin ang="5400000" scaled="0"/>
                </a:gradFill>
                <a:latin typeface="Segoe UI"/>
                <a:hlinkClick r:id="rId7"/>
              </a:rPr>
              <a:t>mobileservices@microsoft.com</a:t>
            </a:r>
            <a:r>
              <a:rPr lang="en-US" sz="2000" dirty="0">
                <a:gradFill>
                  <a:gsLst>
                    <a:gs pos="1250">
                      <a:srgbClr val="505050"/>
                    </a:gs>
                    <a:gs pos="100000">
                      <a:srgbClr val="505050"/>
                    </a:gs>
                  </a:gsLst>
                  <a:lin ang="5400000" scaled="0"/>
                </a:gradFill>
                <a:latin typeface="Segoe UI"/>
              </a:rPr>
              <a:t> </a:t>
            </a:r>
          </a:p>
          <a:p>
            <a:pPr lvl="0"/>
            <a:r>
              <a:rPr lang="en-US" sz="2000" dirty="0" smtClean="0">
                <a:gradFill>
                  <a:gsLst>
                    <a:gs pos="1250">
                      <a:srgbClr val="505050"/>
                    </a:gs>
                    <a:gs pos="100000">
                      <a:srgbClr val="505050"/>
                    </a:gs>
                  </a:gsLst>
                  <a:lin ang="5400000" scaled="0"/>
                </a:gradFill>
                <a:latin typeface="Segoe UI"/>
              </a:rPr>
              <a:t>Twitter: 	</a:t>
            </a:r>
            <a:r>
              <a:rPr lang="en-US" sz="2000" dirty="0">
                <a:gradFill>
                  <a:gsLst>
                    <a:gs pos="1250">
                      <a:srgbClr val="505050"/>
                    </a:gs>
                    <a:gs pos="100000">
                      <a:srgbClr val="505050"/>
                    </a:gs>
                  </a:gsLst>
                  <a:lin ang="5400000" scaled="0"/>
                </a:gradFill>
                <a:latin typeface="Segoe UI"/>
              </a:rPr>
              <a:t>	</a:t>
            </a:r>
            <a:r>
              <a:rPr lang="en-US" sz="2000" dirty="0">
                <a:gradFill>
                  <a:gsLst>
                    <a:gs pos="1250">
                      <a:srgbClr val="505050"/>
                    </a:gs>
                    <a:gs pos="100000">
                      <a:srgbClr val="505050"/>
                    </a:gs>
                  </a:gsLst>
                  <a:lin ang="5400000" scaled="0"/>
                </a:gradFill>
                <a:latin typeface="Segoe UI"/>
                <a:hlinkClick r:id="rId8"/>
              </a:rPr>
              <a:t>@</a:t>
            </a:r>
            <a:r>
              <a:rPr lang="en-US" sz="2000" dirty="0" err="1">
                <a:gradFill>
                  <a:gsLst>
                    <a:gs pos="1250">
                      <a:srgbClr val="505050"/>
                    </a:gs>
                    <a:gs pos="100000">
                      <a:srgbClr val="505050"/>
                    </a:gs>
                  </a:gsLst>
                  <a:lin ang="5400000" scaled="0"/>
                </a:gradFill>
                <a:latin typeface="Segoe UI"/>
                <a:hlinkClick r:id="rId8"/>
              </a:rPr>
              <a:t>cloudnick</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(Windows 8, Windows Phone 8), </a:t>
            </a:r>
            <a:r>
              <a:rPr lang="en-US" sz="2000" dirty="0" smtClean="0">
                <a:gradFill>
                  <a:gsLst>
                    <a:gs pos="1250">
                      <a:srgbClr val="505050"/>
                    </a:gs>
                    <a:gs pos="100000">
                      <a:srgbClr val="505050"/>
                    </a:gs>
                  </a:gsLst>
                  <a:lin ang="5400000" scaled="0"/>
                </a:gradFill>
                <a:latin typeface="Segoe UI"/>
                <a:hlinkClick r:id="rId9"/>
              </a:rPr>
              <a:t>@</a:t>
            </a:r>
            <a:r>
              <a:rPr lang="en-US" sz="2000" dirty="0" err="1">
                <a:gradFill>
                  <a:gsLst>
                    <a:gs pos="1250">
                      <a:srgbClr val="505050"/>
                    </a:gs>
                    <a:gs pos="100000">
                      <a:srgbClr val="505050"/>
                    </a:gs>
                  </a:gsLst>
                  <a:lin ang="5400000" scaled="0"/>
                </a:gradFill>
                <a:latin typeface="Segoe UI"/>
                <a:hlinkClick r:id="rId9"/>
              </a:rPr>
              <a:t>chrisrisner</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t>
            </a:r>
            <a:r>
              <a:rPr lang="en-US" sz="2000" dirty="0" err="1" smtClean="0">
                <a:gradFill>
                  <a:gsLst>
                    <a:gs pos="1250">
                      <a:srgbClr val="505050"/>
                    </a:gs>
                    <a:gs pos="100000">
                      <a:srgbClr val="505050"/>
                    </a:gs>
                  </a:gsLst>
                  <a:lin ang="5400000" scaled="0"/>
                </a:gradFill>
                <a:latin typeface="Segoe UI"/>
              </a:rPr>
              <a:t>iOS</a:t>
            </a:r>
            <a:r>
              <a:rPr lang="en-US" sz="2000" dirty="0">
                <a:gradFill>
                  <a:gsLst>
                    <a:gs pos="1250">
                      <a:srgbClr val="505050"/>
                    </a:gs>
                    <a:gs pos="100000">
                      <a:srgbClr val="505050"/>
                    </a:gs>
                  </a:gsLst>
                  <a:lin ang="5400000" scaled="0"/>
                </a:gradFill>
                <a:latin typeface="Segoe UI"/>
              </a:rPr>
              <a:t>, </a:t>
            </a:r>
            <a:r>
              <a:rPr lang="en-US" sz="2000" dirty="0" smtClean="0">
                <a:gradFill>
                  <a:gsLst>
                    <a:gs pos="1250">
                      <a:srgbClr val="505050"/>
                    </a:gs>
                    <a:gs pos="100000">
                      <a:srgbClr val="505050"/>
                    </a:gs>
                  </a:gsLst>
                  <a:lin ang="5400000" scaled="0"/>
                </a:gradFill>
                <a:latin typeface="Segoe UI"/>
              </a:rPr>
              <a:t>Android)</a:t>
            </a:r>
            <a:endParaRPr lang="en-US" sz="2000" dirty="0">
              <a:gradFill>
                <a:gsLst>
                  <a:gs pos="1250">
                    <a:srgbClr val="505050"/>
                  </a:gs>
                  <a:gs pos="100000">
                    <a:srgbClr val="505050"/>
                  </a:gs>
                </a:gsLst>
                <a:lin ang="5400000" scaled="0"/>
              </a:gradFill>
              <a:latin typeface="Segoe UI"/>
            </a:endParaRPr>
          </a:p>
          <a:p>
            <a:r>
              <a:rPr lang="en-US" sz="4400" spc="-100" dirty="0" smtClean="0">
                <a:solidFill>
                  <a:schemeClr val="accent1"/>
                </a:solidFill>
                <a:latin typeface="Segoe UI Light" pitchFamily="34" charset="0"/>
              </a:rPr>
              <a:t>Presentations, demos, hands on labs</a:t>
            </a:r>
            <a:endParaRPr lang="en-US" sz="4400" spc="-100" dirty="0">
              <a:solidFill>
                <a:schemeClr val="accent1"/>
              </a:solidFill>
              <a:latin typeface="Segoe UI Light" pitchFamily="34" charset="0"/>
            </a:endParaRPr>
          </a:p>
          <a:p>
            <a:r>
              <a:rPr lang="en-US" sz="2000" dirty="0">
                <a:gradFill>
                  <a:gsLst>
                    <a:gs pos="1250">
                      <a:srgbClr val="505050"/>
                    </a:gs>
                    <a:gs pos="100000">
                      <a:srgbClr val="505050"/>
                    </a:gs>
                  </a:gsLst>
                  <a:lin ang="5400000" scaled="0"/>
                </a:gradFill>
                <a:latin typeface="Segoe UI"/>
              </a:rPr>
              <a:t>Windows Azure Training Kit:  </a:t>
            </a:r>
            <a:r>
              <a:rPr lang="en-US" sz="2000" dirty="0">
                <a:gradFill>
                  <a:gsLst>
                    <a:gs pos="1250">
                      <a:srgbClr val="505050"/>
                    </a:gs>
                    <a:gs pos="100000">
                      <a:srgbClr val="505050"/>
                    </a:gs>
                  </a:gsLst>
                  <a:lin ang="5400000" scaled="0"/>
                </a:gradFill>
                <a:latin typeface="Segoe UI"/>
                <a:hlinkClick r:id="rId10"/>
              </a:rPr>
              <a:t>Download here</a:t>
            </a:r>
            <a:endParaRPr lang="en-US" sz="2000" dirty="0">
              <a:gradFill>
                <a:gsLst>
                  <a:gs pos="1250">
                    <a:srgbClr val="505050"/>
                  </a:gs>
                  <a:gs pos="100000">
                    <a:srgbClr val="505050"/>
                  </a:gs>
                </a:gsLst>
                <a:lin ang="5400000" scaled="0"/>
              </a:gradFill>
              <a:latin typeface="Segoe UI"/>
            </a:endParaRPr>
          </a:p>
          <a:p>
            <a:endParaRPr lang="en-US" sz="2000" dirty="0">
              <a:gradFill>
                <a:gsLst>
                  <a:gs pos="1250">
                    <a:srgbClr val="505050"/>
                  </a:gs>
                  <a:gs pos="100000">
                    <a:srgbClr val="505050"/>
                  </a:gs>
                </a:gsLst>
                <a:lin ang="5400000" scaled="0"/>
              </a:gradFill>
              <a:latin typeface="Segoe UI"/>
            </a:endParaRPr>
          </a:p>
        </p:txBody>
      </p:sp>
    </p:spTree>
    <p:extLst>
      <p:ext uri="{BB962C8B-B14F-4D97-AF65-F5344CB8AC3E}">
        <p14:creationId xmlns:p14="http://schemas.microsoft.com/office/powerpoint/2010/main" val="142416807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Text Placeholder 2"/>
          <p:cNvSpPr>
            <a:spLocks noGrp="1"/>
          </p:cNvSpPr>
          <p:nvPr>
            <p:ph type="body" sz="quarter" idx="10"/>
          </p:nvPr>
        </p:nvSpPr>
        <p:spPr>
          <a:xfrm>
            <a:off x="519114" y="1447800"/>
            <a:ext cx="11149013" cy="2562240"/>
          </a:xfrm>
        </p:spPr>
        <p:txBody>
          <a:bodyPr/>
          <a:lstStyle/>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p>
          <a:p>
            <a:pPr marL="574619" indent="-571444">
              <a:buFont typeface="Arial" pitchFamily="34" charset="0"/>
              <a:buChar char="•"/>
            </a:pPr>
            <a:r>
              <a:rPr lang="en-US" spc="-71" dirty="0">
                <a:gradFill>
                  <a:gsLst>
                    <a:gs pos="2917">
                      <a:schemeClr val="tx1"/>
                    </a:gs>
                    <a:gs pos="30000">
                      <a:schemeClr val="tx1"/>
                    </a:gs>
                  </a:gsLst>
                  <a:lin ang="5400000" scaled="0"/>
                </a:gradFill>
              </a:rPr>
              <a:t>….</a:t>
            </a:r>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4759596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7948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3474720" y="2318110"/>
            <a:ext cx="8148320" cy="3447081"/>
          </a:xfrm>
        </p:spPr>
        <p:txBody>
          <a:bodyPr/>
          <a:lstStyle/>
          <a:p>
            <a:r>
              <a:rPr lang="en-US" sz="4000" dirty="0"/>
              <a:t>Windows Azure Mobile Services</a:t>
            </a:r>
          </a:p>
          <a:p>
            <a:r>
              <a:rPr lang="en-US" sz="4000" dirty="0"/>
              <a:t>Data</a:t>
            </a:r>
          </a:p>
          <a:p>
            <a:r>
              <a:rPr lang="en-US" sz="4000" dirty="0"/>
              <a:t>Push Notifications</a:t>
            </a:r>
          </a:p>
          <a:p>
            <a:r>
              <a:rPr lang="en-US" sz="4000" dirty="0" err="1"/>
              <a:t>Auth</a:t>
            </a:r>
            <a:endParaRPr lang="en-US" sz="4000" dirty="0"/>
          </a:p>
          <a:p>
            <a:r>
              <a:rPr lang="en-US" sz="4000" dirty="0"/>
              <a:t>Diagnostics &amp; Scale</a:t>
            </a:r>
            <a:endParaRPr lang="en-US" sz="4000" dirty="0"/>
          </a:p>
        </p:txBody>
      </p:sp>
      <p:sp>
        <p:nvSpPr>
          <p:cNvPr id="6" name="Text Placeholder 5"/>
          <p:cNvSpPr>
            <a:spLocks noGrp="1"/>
          </p:cNvSpPr>
          <p:nvPr>
            <p:ph type="body" sz="quarter" idx="11"/>
          </p:nvPr>
        </p:nvSpPr>
        <p:spPr/>
        <p:txBody>
          <a:bodyPr/>
          <a:lstStyle/>
          <a:p>
            <a:r>
              <a:rPr lang="en-US" dirty="0"/>
              <a:t>Agenda</a:t>
            </a:r>
          </a:p>
        </p:txBody>
      </p:sp>
    </p:spTree>
    <p:extLst>
      <p:ext uri="{BB962C8B-B14F-4D97-AF65-F5344CB8AC3E}">
        <p14:creationId xmlns:p14="http://schemas.microsoft.com/office/powerpoint/2010/main" val="35642811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25" y="228601"/>
            <a:ext cx="11324545" cy="738664"/>
          </a:xfrm>
        </p:spPr>
        <p:txBody>
          <a:bodyPr/>
          <a:lstStyle/>
          <a:p>
            <a:r>
              <a:rPr lang="en-US" sz="5300" dirty="0"/>
              <a:t>What is Windows Azure Mobile Services?</a:t>
            </a:r>
          </a:p>
        </p:txBody>
      </p:sp>
      <p:grpSp>
        <p:nvGrpSpPr>
          <p:cNvPr id="31" name="Group 30"/>
          <p:cNvGrpSpPr/>
          <p:nvPr/>
        </p:nvGrpSpPr>
        <p:grpSpPr>
          <a:xfrm>
            <a:off x="4711380" y="4845395"/>
            <a:ext cx="1524000" cy="1524000"/>
            <a:chOff x="2142565" y="3054079"/>
            <a:chExt cx="1524000" cy="1524000"/>
          </a:xfrm>
          <a:solidFill>
            <a:schemeClr val="accent2"/>
          </a:solidFill>
        </p:grpSpPr>
        <p:sp>
          <p:nvSpPr>
            <p:cNvPr id="32" name="Rectangle 31"/>
            <p:cNvSpPr/>
            <p:nvPr>
              <p:custDataLst>
                <p:tags r:id="rId7"/>
              </p:custDataLst>
            </p:nvPr>
          </p:nvSpPr>
          <p:spPr bwMode="auto">
            <a:xfrm>
              <a:off x="2142565" y="3054079"/>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Data</a:t>
              </a:r>
            </a:p>
          </p:txBody>
        </p:sp>
        <p:sp>
          <p:nvSpPr>
            <p:cNvPr id="33" name="Freeform 6"/>
            <p:cNvSpPr>
              <a:spLocks noEditPoints="1"/>
            </p:cNvSpPr>
            <p:nvPr/>
          </p:nvSpPr>
          <p:spPr bwMode="auto">
            <a:xfrm>
              <a:off x="2658094" y="3363025"/>
              <a:ext cx="528255" cy="8045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968">
                <a:defRPr/>
              </a:pPr>
              <a:endParaRPr lang="en-US" sz="2400" kern="0" dirty="0">
                <a:solidFill>
                  <a:sysClr val="windowText" lastClr="000000"/>
                </a:solidFill>
              </a:endParaRPr>
            </a:p>
          </p:txBody>
        </p:sp>
      </p:grpSp>
      <p:sp>
        <p:nvSpPr>
          <p:cNvPr id="35" name="Rectangle 34"/>
          <p:cNvSpPr/>
          <p:nvPr>
            <p:custDataLst>
              <p:tags r:id="rId1"/>
            </p:custDataLst>
          </p:nvPr>
        </p:nvSpPr>
        <p:spPr bwMode="auto">
          <a:xfrm>
            <a:off x="6328542" y="3229956"/>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49" tIns="45699" rIns="68549" bIns="45699"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Notifications</a:t>
            </a:r>
          </a:p>
        </p:txBody>
      </p:sp>
      <p:grpSp>
        <p:nvGrpSpPr>
          <p:cNvPr id="36" name="Group 35"/>
          <p:cNvGrpSpPr/>
          <p:nvPr/>
        </p:nvGrpSpPr>
        <p:grpSpPr>
          <a:xfrm>
            <a:off x="6760561" y="3380752"/>
            <a:ext cx="451426" cy="962719"/>
            <a:chOff x="4005600" y="3173284"/>
            <a:chExt cx="555603" cy="1178245"/>
          </a:xfrm>
        </p:grpSpPr>
        <p:sp>
          <p:nvSpPr>
            <p:cNvPr id="37" name="Oval 16"/>
            <p:cNvSpPr>
              <a:spLocks noChangeArrowheads="1"/>
            </p:cNvSpPr>
            <p:nvPr/>
          </p:nvSpPr>
          <p:spPr bwMode="black">
            <a:xfrm>
              <a:off x="4308655" y="3173284"/>
              <a:ext cx="197828" cy="193569"/>
            </a:xfrm>
            <a:prstGeom prst="ellipse">
              <a:avLst/>
            </a:pr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8" name="Freeform 17"/>
            <p:cNvSpPr>
              <a:spLocks/>
            </p:cNvSpPr>
            <p:nvPr/>
          </p:nvSpPr>
          <p:spPr bwMode="black">
            <a:xfrm>
              <a:off x="4133978" y="3411037"/>
              <a:ext cx="427225" cy="940492"/>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39" name="Freeform 18"/>
            <p:cNvSpPr>
              <a:spLocks/>
            </p:cNvSpPr>
            <p:nvPr/>
          </p:nvSpPr>
          <p:spPr bwMode="black">
            <a:xfrm>
              <a:off x="4180278" y="3366853"/>
              <a:ext cx="351461" cy="273521"/>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0" name="Freeform 19"/>
            <p:cNvSpPr>
              <a:spLocks/>
            </p:cNvSpPr>
            <p:nvPr/>
          </p:nvSpPr>
          <p:spPr bwMode="black">
            <a:xfrm>
              <a:off x="4049796" y="3192221"/>
              <a:ext cx="119960" cy="218817"/>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1" name="Freeform 20"/>
            <p:cNvSpPr>
              <a:spLocks/>
            </p:cNvSpPr>
            <p:nvPr/>
          </p:nvSpPr>
          <p:spPr bwMode="black">
            <a:xfrm>
              <a:off x="4184488" y="3261652"/>
              <a:ext cx="90496" cy="79952"/>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sp>
          <p:nvSpPr>
            <p:cNvPr id="42" name="Freeform 21"/>
            <p:cNvSpPr>
              <a:spLocks/>
            </p:cNvSpPr>
            <p:nvPr/>
          </p:nvSpPr>
          <p:spPr bwMode="black">
            <a:xfrm>
              <a:off x="4005600" y="3173284"/>
              <a:ext cx="25255" cy="25879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3" name="Group 42"/>
          <p:cNvGrpSpPr/>
          <p:nvPr/>
        </p:nvGrpSpPr>
        <p:grpSpPr>
          <a:xfrm>
            <a:off x="3094220" y="3229955"/>
            <a:ext cx="1524000" cy="3139440"/>
            <a:chOff x="523683" y="3054079"/>
            <a:chExt cx="1524000" cy="3139440"/>
          </a:xfrm>
          <a:solidFill>
            <a:schemeClr val="accent2"/>
          </a:solidFill>
        </p:grpSpPr>
        <p:sp>
          <p:nvSpPr>
            <p:cNvPr id="44" name="Rectangle 43"/>
            <p:cNvSpPr/>
            <p:nvPr>
              <p:custDataLst>
                <p:tags r:id="rId6"/>
              </p:custDataLst>
            </p:nvPr>
          </p:nvSpPr>
          <p:spPr bwMode="auto">
            <a:xfrm>
              <a:off x="523683" y="3054079"/>
              <a:ext cx="1524000" cy="3139440"/>
            </a:xfrm>
            <a:prstGeom prst="rect">
              <a:avLst/>
            </a:prstGeom>
            <a:grpFill/>
            <a:ln w="10795" cap="flat" cmpd="sng" algn="ctr">
              <a:noFill/>
              <a:prstDash val="solid"/>
              <a:headEnd type="none" w="med" len="med"/>
              <a:tailEnd type="none" w="med" len="med"/>
            </a:ln>
            <a:effectLst/>
          </p:spPr>
          <p:txBody>
            <a:bodyPr vert="horz" wrap="square" lIns="140970" tIns="93980" rIns="140970" bIns="93980" numCol="1" rtlCol="0" anchor="b" anchorCtr="0" compatLnSpc="1">
              <a:prstTxWarp prst="textNoShape">
                <a:avLst/>
              </a:prstTxWarp>
            </a:bodyPr>
            <a:lstStyle/>
            <a:p>
              <a:pPr defTabSz="913668" fontAlgn="base">
                <a:spcBef>
                  <a:spcPct val="0"/>
                </a:spcBef>
                <a:spcAft>
                  <a:spcPct val="0"/>
                </a:spcAft>
                <a:defRPr/>
              </a:pPr>
              <a:r>
                <a:rPr lang="en-US" sz="1500" kern="0" dirty="0" err="1">
                  <a:gradFill flip="none" rotWithShape="1">
                    <a:gsLst>
                      <a:gs pos="0">
                        <a:srgbClr val="FFFFFF"/>
                      </a:gs>
                      <a:gs pos="100000">
                        <a:srgbClr val="FFFFFF"/>
                      </a:gs>
                    </a:gsLst>
                    <a:lin ang="5400000" scaled="0"/>
                    <a:tileRect/>
                  </a:gradFill>
                </a:rPr>
                <a:t>Auth</a:t>
              </a:r>
              <a:endParaRPr lang="en-US" sz="1500" kern="0" dirty="0">
                <a:gradFill flip="none" rotWithShape="1">
                  <a:gsLst>
                    <a:gs pos="0">
                      <a:srgbClr val="FFFFFF"/>
                    </a:gs>
                    <a:gs pos="100000">
                      <a:srgbClr val="FFFFFF"/>
                    </a:gs>
                  </a:gsLst>
                  <a:lin ang="5400000" scaled="0"/>
                  <a:tileRect/>
                </a:gradFill>
              </a:endParaRPr>
            </a:p>
          </p:txBody>
        </p:sp>
        <p:sp>
          <p:nvSpPr>
            <p:cNvPr id="45" name="Freeform 164"/>
            <p:cNvSpPr>
              <a:spLocks noEditPoints="1"/>
            </p:cNvSpPr>
            <p:nvPr/>
          </p:nvSpPr>
          <p:spPr bwMode="black">
            <a:xfrm>
              <a:off x="847079" y="4011676"/>
              <a:ext cx="877207" cy="1216165"/>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913968">
                <a:defRPr/>
              </a:pPr>
              <a:endParaRPr lang="en-US" sz="2400" kern="0">
                <a:solidFill>
                  <a:sysClr val="windowText" lastClr="000000"/>
                </a:solidFill>
              </a:endParaRPr>
            </a:p>
          </p:txBody>
        </p:sp>
      </p:grpSp>
      <p:grpSp>
        <p:nvGrpSpPr>
          <p:cNvPr id="46" name="Group 45"/>
          <p:cNvGrpSpPr/>
          <p:nvPr/>
        </p:nvGrpSpPr>
        <p:grpSpPr>
          <a:xfrm>
            <a:off x="4711380" y="3234185"/>
            <a:ext cx="1524000" cy="1524000"/>
            <a:chOff x="2155586" y="4666056"/>
            <a:chExt cx="1524000" cy="1524000"/>
          </a:xfrm>
          <a:solidFill>
            <a:schemeClr val="accent2"/>
          </a:solidFill>
        </p:grpSpPr>
        <p:sp>
          <p:nvSpPr>
            <p:cNvPr id="47" name="Rectangle 46"/>
            <p:cNvSpPr/>
            <p:nvPr>
              <p:custDataLst>
                <p:tags r:id="rId5"/>
              </p:custDataLst>
            </p:nvPr>
          </p:nvSpPr>
          <p:spPr bwMode="auto">
            <a:xfrm>
              <a:off x="2155586"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Server Logic</a:t>
              </a:r>
            </a:p>
          </p:txBody>
        </p:sp>
        <p:grpSp>
          <p:nvGrpSpPr>
            <p:cNvPr id="48" name="Group 47"/>
            <p:cNvGrpSpPr/>
            <p:nvPr/>
          </p:nvGrpSpPr>
          <p:grpSpPr bwMode="black">
            <a:xfrm>
              <a:off x="2405244" y="4942461"/>
              <a:ext cx="975049" cy="828286"/>
              <a:chOff x="5184775" y="225425"/>
              <a:chExt cx="1500188" cy="1220788"/>
            </a:xfrm>
            <a:grpFill/>
          </p:grpSpPr>
          <p:sp>
            <p:nvSpPr>
              <p:cNvPr id="49"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0"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sp>
            <p:nvSpPr>
              <p:cNvPr id="51"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968">
                  <a:defRPr/>
                </a:pPr>
                <a:endParaRPr lang="en-US" sz="1600" kern="0">
                  <a:solidFill>
                    <a:sysClr val="windowText" lastClr="000000"/>
                  </a:solidFill>
                </a:endParaRPr>
              </a:p>
            </p:txBody>
          </p:sp>
        </p:grpSp>
      </p:grpSp>
      <p:grpSp>
        <p:nvGrpSpPr>
          <p:cNvPr id="52" name="Group 51"/>
          <p:cNvGrpSpPr/>
          <p:nvPr/>
        </p:nvGrpSpPr>
        <p:grpSpPr>
          <a:xfrm>
            <a:off x="7952376" y="4845395"/>
            <a:ext cx="1524000" cy="1524000"/>
            <a:chOff x="3758005" y="4666056"/>
            <a:chExt cx="1524000" cy="1524000"/>
          </a:xfrm>
          <a:solidFill>
            <a:schemeClr val="accent2"/>
          </a:solidFill>
        </p:grpSpPr>
        <p:sp>
          <p:nvSpPr>
            <p:cNvPr id="53" name="Rectangle 52"/>
            <p:cNvSpPr/>
            <p:nvPr>
              <p:custDataLst>
                <p:tags r:id="rId4"/>
              </p:custDataLst>
            </p:nvPr>
          </p:nvSpPr>
          <p:spPr bwMode="auto">
            <a:xfrm>
              <a:off x="3758005" y="4666056"/>
              <a:ext cx="1524000" cy="1524000"/>
            </a:xfrm>
            <a:prstGeom prst="rect">
              <a:avLst/>
            </a:prstGeom>
            <a:grp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Scale</a:t>
              </a:r>
            </a:p>
          </p:txBody>
        </p:sp>
        <p:pic>
          <p:nvPicPr>
            <p:cNvPr id="54" name="Picture 4" descr="C:\Users\Jonahs\Dropbox\Projects SCOTT\MEET Windows Azure\source\Background\tile-icon-cach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3735" y="4942458"/>
              <a:ext cx="851488" cy="851488"/>
            </a:xfrm>
            <a:prstGeom prst="rect">
              <a:avLst/>
            </a:prstGeom>
            <a:grpFill/>
            <a:extLst/>
          </p:spPr>
        </p:pic>
      </p:grpSp>
      <p:grpSp>
        <p:nvGrpSpPr>
          <p:cNvPr id="55" name="Group 54"/>
          <p:cNvGrpSpPr/>
          <p:nvPr/>
        </p:nvGrpSpPr>
        <p:grpSpPr>
          <a:xfrm>
            <a:off x="3094221" y="1262447"/>
            <a:ext cx="6650548" cy="1945208"/>
            <a:chOff x="523683" y="1595421"/>
            <a:chExt cx="4975779" cy="1370389"/>
          </a:xfrm>
        </p:grpSpPr>
        <p:sp>
          <p:nvSpPr>
            <p:cNvPr id="56" name="Rectangle 55"/>
            <p:cNvSpPr/>
            <p:nvPr/>
          </p:nvSpPr>
          <p:spPr bwMode="auto">
            <a:xfrm>
              <a:off x="523683" y="1595421"/>
              <a:ext cx="4777177" cy="1298232"/>
            </a:xfrm>
            <a:prstGeom prst="rect">
              <a:avLst/>
            </a:prstGeom>
            <a:solidFill>
              <a:srgbClr val="FFFFFF"/>
            </a:solidFill>
            <a:ln w="10795" cap="flat" cmpd="sng" algn="ctr">
              <a:solidFill>
                <a:schemeClr val="bg2"/>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366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pic>
          <p:nvPicPr>
            <p:cNvPr id="57"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2076"/>
            <a:stretch/>
          </p:blipFill>
          <p:spPr bwMode="auto">
            <a:xfrm>
              <a:off x="556341" y="1660843"/>
              <a:ext cx="1357203" cy="1159542"/>
            </a:xfrm>
            <a:prstGeom prst="rect">
              <a:avLst/>
            </a:prstGeom>
            <a:solidFill>
              <a:schemeClr val="accent1"/>
            </a:solidFill>
            <a:ln w="9525">
              <a:no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90800" y="1814593"/>
              <a:ext cx="4008662" cy="115121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7955320" y="3231290"/>
            <a:ext cx="1524000" cy="1524000"/>
            <a:chOff x="7955320" y="3231289"/>
            <a:chExt cx="1524000" cy="1524000"/>
          </a:xfrm>
        </p:grpSpPr>
        <p:sp>
          <p:nvSpPr>
            <p:cNvPr id="63" name="Rectangle 62"/>
            <p:cNvSpPr/>
            <p:nvPr>
              <p:custDataLst>
                <p:tags r:id="rId3"/>
              </p:custDataLst>
            </p:nvPr>
          </p:nvSpPr>
          <p:spPr bwMode="auto">
            <a:xfrm>
              <a:off x="7955320" y="3231289"/>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Logging</a:t>
              </a:r>
              <a:endParaRPr lang="en-US" sz="1500" kern="0" dirty="0">
                <a:gradFill flip="none" rotWithShape="1">
                  <a:gsLst>
                    <a:gs pos="0">
                      <a:srgbClr val="FFFFFF"/>
                    </a:gs>
                    <a:gs pos="100000">
                      <a:srgbClr val="FFFFFF"/>
                    </a:gs>
                  </a:gsLst>
                  <a:lin ang="5400000" scaled="0"/>
                  <a:tileRect/>
                </a:gradFill>
              </a:endParaRPr>
            </a:p>
          </p:txBody>
        </p:sp>
        <p:grpSp>
          <p:nvGrpSpPr>
            <p:cNvPr id="13" name="Group 12"/>
            <p:cNvGrpSpPr/>
            <p:nvPr/>
          </p:nvGrpSpPr>
          <p:grpSpPr>
            <a:xfrm>
              <a:off x="8258106" y="3524595"/>
              <a:ext cx="851488" cy="827454"/>
              <a:chOff x="8258106" y="3524595"/>
              <a:chExt cx="851488" cy="827454"/>
            </a:xfrm>
          </p:grpSpPr>
          <p:cxnSp>
            <p:nvCxnSpPr>
              <p:cNvPr id="9" name="Straight Connector 8"/>
              <p:cNvCxnSpPr/>
              <p:nvPr/>
            </p:nvCxnSpPr>
            <p:spPr>
              <a:xfrm>
                <a:off x="8258106" y="391262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8258106" y="4024373"/>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8258106" y="413106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258106" y="4240022"/>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8258106" y="4352049"/>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bwMode="auto">
              <a:xfrm rot="5400000">
                <a:off x="8551541" y="3608273"/>
                <a:ext cx="226060" cy="219704"/>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09" fontAlgn="base">
                  <a:spcBef>
                    <a:spcPct val="0"/>
                  </a:spcBef>
                  <a:spcAft>
                    <a:spcPct val="0"/>
                  </a:spcAft>
                </a:pPr>
                <a:endParaRPr lang="en-US" sz="2200" dirty="0">
                  <a:gradFill>
                    <a:gsLst>
                      <a:gs pos="0">
                        <a:srgbClr val="FFFFFF"/>
                      </a:gs>
                      <a:gs pos="100000">
                        <a:srgbClr val="FFFFFF"/>
                      </a:gs>
                    </a:gsLst>
                    <a:lin ang="5400000" scaled="0"/>
                  </a:gradFill>
                </a:endParaRPr>
              </a:p>
            </p:txBody>
          </p:sp>
          <p:cxnSp>
            <p:nvCxnSpPr>
              <p:cNvPr id="65" name="Straight Connector 64"/>
              <p:cNvCxnSpPr/>
              <p:nvPr/>
            </p:nvCxnSpPr>
            <p:spPr>
              <a:xfrm>
                <a:off x="8258106" y="3524595"/>
                <a:ext cx="85148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6325159" y="4845395"/>
            <a:ext cx="1524000" cy="1524000"/>
            <a:chOff x="6325159" y="4845395"/>
            <a:chExt cx="1524000" cy="1524000"/>
          </a:xfrm>
        </p:grpSpPr>
        <p:sp>
          <p:nvSpPr>
            <p:cNvPr id="60" name="Rectangle 59"/>
            <p:cNvSpPr/>
            <p:nvPr>
              <p:custDataLst>
                <p:tags r:id="rId2"/>
              </p:custDataLst>
            </p:nvPr>
          </p:nvSpPr>
          <p:spPr bwMode="auto">
            <a:xfrm>
              <a:off x="6325159" y="4845395"/>
              <a:ext cx="1524000" cy="1524000"/>
            </a:xfrm>
            <a:prstGeom prst="rect">
              <a:avLst/>
            </a:prstGeom>
            <a:solidFill>
              <a:schemeClr val="accent2"/>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defTabSz="913668" fontAlgn="base">
                <a:spcBef>
                  <a:spcPct val="0"/>
                </a:spcBef>
                <a:spcAft>
                  <a:spcPct val="0"/>
                </a:spcAft>
                <a:defRPr/>
              </a:pPr>
              <a:r>
                <a:rPr lang="en-US" sz="1500" kern="0" dirty="0">
                  <a:gradFill flip="none" rotWithShape="1">
                    <a:gsLst>
                      <a:gs pos="0">
                        <a:srgbClr val="FFFFFF"/>
                      </a:gs>
                      <a:gs pos="100000">
                        <a:srgbClr val="FFFFFF"/>
                      </a:gs>
                    </a:gsLst>
                    <a:lin ang="5400000" scaled="0"/>
                    <a:tileRect/>
                  </a:gradFill>
                </a:rPr>
                <a:t>Diagnostics</a:t>
              </a:r>
              <a:endParaRPr lang="en-US" sz="1500" kern="0" dirty="0">
                <a:gradFill flip="none" rotWithShape="1">
                  <a:gsLst>
                    <a:gs pos="0">
                      <a:srgbClr val="FFFFFF"/>
                    </a:gs>
                    <a:gs pos="100000">
                      <a:srgbClr val="FFFFFF"/>
                    </a:gs>
                  </a:gsLst>
                  <a:lin ang="5400000" scaled="0"/>
                  <a:tileRect/>
                </a:gradFill>
              </a:endParaRPr>
            </a:p>
          </p:txBody>
        </p:sp>
        <p:cxnSp>
          <p:nvCxnSpPr>
            <p:cNvPr id="69" name="Straight Connector 68"/>
            <p:cNvCxnSpPr/>
            <p:nvPr/>
          </p:nvCxnSpPr>
          <p:spPr>
            <a:xfrm flipV="1">
              <a:off x="6484821" y="5733040"/>
              <a:ext cx="309061" cy="19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061488" y="5696011"/>
              <a:ext cx="247650" cy="380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6780161" y="5697346"/>
              <a:ext cx="71055" cy="36964"/>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844248" y="5676391"/>
              <a:ext cx="105264" cy="20367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6950335" y="5309600"/>
              <a:ext cx="65028" cy="5801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015565" y="5302442"/>
              <a:ext cx="62865" cy="41338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7297708" y="5416563"/>
              <a:ext cx="328208" cy="28439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062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757131"/>
          </a:xfrm>
        </p:spPr>
        <p:txBody>
          <a:bodyPr/>
          <a:lstStyle/>
          <a:p>
            <a:r>
              <a:rPr lang="en-US" dirty="0" smtClean="0"/>
              <a:t>Key Scenarios</a:t>
            </a:r>
            <a:endParaRPr lang="en-US" dirty="0"/>
          </a:p>
        </p:txBody>
      </p:sp>
      <p:sp>
        <p:nvSpPr>
          <p:cNvPr id="3" name="TextBox 2"/>
          <p:cNvSpPr txBox="1"/>
          <p:nvPr/>
        </p:nvSpPr>
        <p:spPr>
          <a:xfrm>
            <a:off x="505328" y="1203159"/>
            <a:ext cx="10996862" cy="393808"/>
          </a:xfrm>
          <a:prstGeom prst="rect">
            <a:avLst/>
          </a:prstGeom>
          <a:noFill/>
        </p:spPr>
        <p:txBody>
          <a:bodyPr wrap="square" lIns="0" tIns="0" rIns="0" bIns="0" rtlCol="0">
            <a:spAutoFit/>
          </a:bodyPr>
          <a:lstStyle/>
          <a:p>
            <a:pPr defTabSz="914235">
              <a:lnSpc>
                <a:spcPct val="90000"/>
              </a:lnSpc>
              <a:spcBef>
                <a:spcPct val="20000"/>
              </a:spcBef>
              <a:buSzPct val="80000"/>
            </a:pPr>
            <a:r>
              <a:rPr lang="en-US" sz="2800" dirty="0">
                <a:solidFill>
                  <a:srgbClr val="00AEEF"/>
                </a:solidFill>
              </a:rPr>
              <a:t>Windows Azure Mobile Services are ideal for:</a:t>
            </a:r>
          </a:p>
        </p:txBody>
      </p:sp>
      <p:sp>
        <p:nvSpPr>
          <p:cNvPr id="45" name="Rounded Rectangle 44"/>
          <p:cNvSpPr/>
          <p:nvPr/>
        </p:nvSpPr>
        <p:spPr bwMode="auto">
          <a:xfrm>
            <a:off x="505328" y="1740412"/>
            <a:ext cx="10828419" cy="1366595"/>
          </a:xfrm>
          <a:prstGeom prst="roundRect">
            <a:avLst>
              <a:gd name="adj" fmla="val 0"/>
            </a:avLst>
          </a:prstGeom>
          <a:solidFill>
            <a:schemeClr val="accent2"/>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Modern mobile apps</a:t>
            </a:r>
          </a:p>
          <a:p>
            <a:pPr marL="3175" defTabSz="914132">
              <a:lnSpc>
                <a:spcPct val="90000"/>
              </a:lnSpc>
              <a:spcAft>
                <a:spcPts val="900"/>
              </a:spcAft>
              <a:buSzPct val="80000"/>
            </a:pPr>
            <a:r>
              <a:rPr lang="en-US" sz="2000" spc="-43" dirty="0">
                <a:solidFill>
                  <a:srgbClr val="FFFFFF">
                    <a:alpha val="99000"/>
                  </a:srgbClr>
                </a:solidFill>
              </a:rPr>
              <a:t>Windows Store Apps, Windows Phone, </a:t>
            </a:r>
            <a:r>
              <a:rPr lang="en-US" sz="2000" spc="-43" dirty="0" err="1">
                <a:solidFill>
                  <a:srgbClr val="FFFFFF">
                    <a:alpha val="99000"/>
                  </a:srgbClr>
                </a:solidFill>
              </a:rPr>
              <a:t>iOS</a:t>
            </a:r>
            <a:r>
              <a:rPr lang="en-US" sz="2000" spc="-43" dirty="0">
                <a:solidFill>
                  <a:srgbClr val="FFFFFF">
                    <a:alpha val="99000"/>
                  </a:srgbClr>
                </a:solidFill>
              </a:rPr>
              <a:t>, Android</a:t>
            </a:r>
            <a:endParaRPr lang="en-US" sz="2000" spc="-43" dirty="0">
              <a:solidFill>
                <a:srgbClr val="FFFFFF">
                  <a:alpha val="99000"/>
                </a:srgbClr>
              </a:solidFill>
            </a:endParaRPr>
          </a:p>
        </p:txBody>
      </p:sp>
      <p:sp>
        <p:nvSpPr>
          <p:cNvPr id="48" name="Rounded Rectangle 47"/>
          <p:cNvSpPr/>
          <p:nvPr/>
        </p:nvSpPr>
        <p:spPr bwMode="auto">
          <a:xfrm>
            <a:off x="505328" y="3335639"/>
            <a:ext cx="10828419" cy="1366595"/>
          </a:xfrm>
          <a:prstGeom prst="roundRect">
            <a:avLst>
              <a:gd name="adj" fmla="val 0"/>
            </a:avLst>
          </a:prstGeom>
          <a:solidFill>
            <a:schemeClr val="accent1"/>
          </a:solidFill>
          <a:ln w="9525" cap="flat" cmpd="sng" algn="ctr">
            <a:noFill/>
            <a:prstDash val="solid"/>
          </a:ln>
          <a:effectLst/>
        </p:spPr>
        <p:txBody>
          <a:bodyPr lIns="76168" tIns="38085" rIns="76168" bIns="38085" rtlCol="0" anchor="t" anchorCtr="0"/>
          <a:lstStyle/>
          <a:p>
            <a:pPr marL="3175" defTabSz="914235">
              <a:spcAft>
                <a:spcPts val="900"/>
              </a:spcAft>
              <a:buSzPct val="80000"/>
            </a:pPr>
            <a:r>
              <a:rPr lang="en-US" sz="3600" spc="-83" dirty="0">
                <a:solidFill>
                  <a:srgbClr val="FFFFFF">
                    <a:alpha val="99000"/>
                  </a:srgbClr>
                </a:solidFill>
                <a:latin typeface="Segoe UI Light" pitchFamily="34" charset="0"/>
              </a:rPr>
              <a:t>Common Scenarios</a:t>
            </a:r>
          </a:p>
          <a:p>
            <a:pPr marL="3175" defTabSz="914132">
              <a:lnSpc>
                <a:spcPct val="90000"/>
              </a:lnSpc>
              <a:spcAft>
                <a:spcPts val="900"/>
              </a:spcAft>
              <a:buSzPct val="80000"/>
            </a:pPr>
            <a:r>
              <a:rPr lang="en-US" sz="2000" spc="-43" dirty="0">
                <a:solidFill>
                  <a:srgbClr val="FFFFFF">
                    <a:alpha val="99000"/>
                  </a:srgbClr>
                </a:solidFill>
              </a:rPr>
              <a:t>Reduces the friction associated with repeating common tasks such as user authentication, push notifications and structured storage</a:t>
            </a:r>
            <a:endParaRPr lang="en-US" sz="2000" spc="-43" dirty="0">
              <a:solidFill>
                <a:srgbClr val="FFFFFF">
                  <a:alpha val="99000"/>
                </a:srgbClr>
              </a:solidFill>
            </a:endParaRPr>
          </a:p>
        </p:txBody>
      </p:sp>
      <p:sp>
        <p:nvSpPr>
          <p:cNvPr id="49" name="Rounded Rectangle 48"/>
          <p:cNvSpPr/>
          <p:nvPr/>
        </p:nvSpPr>
        <p:spPr bwMode="auto">
          <a:xfrm>
            <a:off x="505328" y="4927329"/>
            <a:ext cx="10828419" cy="1363075"/>
          </a:xfrm>
          <a:prstGeom prst="roundRect">
            <a:avLst>
              <a:gd name="adj" fmla="val 0"/>
            </a:avLst>
          </a:prstGeom>
          <a:solidFill>
            <a:schemeClr val="accent4"/>
          </a:solidFill>
          <a:ln w="9525" cap="flat" cmpd="sng" algn="ctr">
            <a:noFill/>
            <a:prstDash val="solid"/>
          </a:ln>
          <a:effectLst/>
        </p:spPr>
        <p:txBody>
          <a:bodyPr lIns="76168" tIns="38085" rIns="76168" bIns="38085" rtlCol="0" anchor="t" anchorCtr="0"/>
          <a:lstStyle/>
          <a:p>
            <a:pPr marL="3175" defTabSz="914132">
              <a:lnSpc>
                <a:spcPct val="90000"/>
              </a:lnSpc>
              <a:spcAft>
                <a:spcPts val="900"/>
              </a:spcAft>
              <a:buSzPct val="80000"/>
            </a:pPr>
            <a:r>
              <a:rPr lang="en-US" sz="3600" spc="-83" dirty="0">
                <a:solidFill>
                  <a:srgbClr val="FFFFFF">
                    <a:alpha val="99000"/>
                  </a:srgbClr>
                </a:solidFill>
                <a:latin typeface="Segoe UI Light" pitchFamily="34" charset="0"/>
              </a:rPr>
              <a:t>Rapid Development</a:t>
            </a:r>
          </a:p>
          <a:p>
            <a:pPr marL="3175" defTabSz="914132">
              <a:lnSpc>
                <a:spcPct val="90000"/>
              </a:lnSpc>
              <a:spcAft>
                <a:spcPts val="900"/>
              </a:spcAft>
              <a:buSzPct val="80000"/>
            </a:pPr>
            <a:r>
              <a:rPr lang="en-US" sz="2000" spc="-43" dirty="0">
                <a:solidFill>
                  <a:srgbClr val="FFFFFF">
                    <a:alpha val="99000"/>
                  </a:srgbClr>
                </a:solidFill>
              </a:rPr>
              <a:t>Time </a:t>
            </a:r>
            <a:r>
              <a:rPr lang="en-US" sz="2000" spc="-43" dirty="0">
                <a:solidFill>
                  <a:srgbClr val="FFFFFF">
                    <a:alpha val="99000"/>
                  </a:srgbClr>
                </a:solidFill>
              </a:rPr>
              <a:t>is money.  Get your app up and running sooner when you use Mobile Services to configure a straightforward and secure backend in less than five minutes.</a:t>
            </a:r>
          </a:p>
        </p:txBody>
      </p:sp>
    </p:spTree>
    <p:extLst>
      <p:ext uri="{BB962C8B-B14F-4D97-AF65-F5344CB8AC3E}">
        <p14:creationId xmlns:p14="http://schemas.microsoft.com/office/powerpoint/2010/main" val="404540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3"/>
            <a:ext cx="9415016"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9" tIns="0" rIns="91419" bIns="91423" numCol="1" rtlCol="0" anchor="b" anchorCtr="0" compatLnSpc="1">
            <a:prstTxWarp prst="textNoShape">
              <a:avLst/>
            </a:prstTxWarp>
          </a:bodyPr>
          <a:lstStyle/>
          <a:p>
            <a:pPr defTabSz="913934" fontAlgn="base">
              <a:spcBef>
                <a:spcPct val="0"/>
              </a:spcBef>
              <a:spcAft>
                <a:spcPct val="0"/>
              </a:spcAft>
            </a:pPr>
            <a:endParaRPr lang="en-US" sz="2800" dirty="0">
              <a:solidFill>
                <a:srgbClr val="00AEEF">
                  <a:alpha val="99000"/>
                </a:srgbClr>
              </a:solidFill>
            </a:endParaRPr>
          </a:p>
        </p:txBody>
      </p:sp>
      <p:sp>
        <p:nvSpPr>
          <p:cNvPr id="2" name="Title 1"/>
          <p:cNvSpPr>
            <a:spLocks noGrp="1"/>
          </p:cNvSpPr>
          <p:nvPr>
            <p:ph type="title"/>
          </p:nvPr>
        </p:nvSpPr>
        <p:spPr>
          <a:xfrm>
            <a:off x="150314" y="2601776"/>
            <a:ext cx="10237787" cy="1855893"/>
          </a:xfrm>
        </p:spPr>
        <p:txBody>
          <a:bodyPr/>
          <a:lstStyle/>
          <a:p>
            <a:r>
              <a:rPr lang="en-US" sz="6700" dirty="0"/>
              <a:t>Getting Started</a:t>
            </a:r>
            <a:br>
              <a:rPr lang="en-US" sz="6700" dirty="0"/>
            </a:br>
            <a:r>
              <a:rPr lang="en-US" sz="6700" dirty="0"/>
              <a:t>	</a:t>
            </a:r>
            <a:r>
              <a:rPr lang="en-US" sz="4000" dirty="0"/>
              <a:t>a backend for your mobile app in minutes</a:t>
            </a:r>
            <a:endParaRPr lang="en-US" sz="6700"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3934" fontAlgn="base">
                <a:spcBef>
                  <a:spcPct val="0"/>
                </a:spcBef>
                <a:spcAft>
                  <a:spcPct val="0"/>
                </a:spcAft>
              </a:pPr>
              <a:r>
                <a:rPr lang="en-US" sz="2300" dirty="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3934"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9" name="Subtitle 1"/>
          <p:cNvSpPr txBox="1">
            <a:spLocks/>
          </p:cNvSpPr>
          <p:nvPr/>
        </p:nvSpPr>
        <p:spPr>
          <a:xfrm>
            <a:off x="973139" y="3854888"/>
            <a:ext cx="10237787" cy="461665"/>
          </a:xfrm>
          <a:prstGeom prst="rect">
            <a:avLst/>
          </a:prstGeom>
        </p:spPr>
        <p:txBody>
          <a:bodyPr lIns="91427" tIns="45715" rIns="91427" bIns="45715"/>
          <a:lst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gradFill>
                  <a:gsLst>
                    <a:gs pos="1250">
                      <a:schemeClr val="tx1"/>
                    </a:gs>
                    <a:gs pos="100000">
                      <a:schemeClr val="tx1"/>
                    </a:gs>
                  </a:gsLst>
                  <a:lin ang="5400000" scaled="0"/>
                </a:gra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gradFill>
                  <a:gsLst>
                    <a:gs pos="1250">
                      <a:schemeClr val="tx1"/>
                    </a:gs>
                    <a:gs pos="100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Tree>
    <p:extLst>
      <p:ext uri="{BB962C8B-B14F-4D97-AF65-F5344CB8AC3E}">
        <p14:creationId xmlns:p14="http://schemas.microsoft.com/office/powerpoint/2010/main" val="341720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Storage</a:t>
            </a:r>
            <a:endParaRPr lang="en-US" dirty="0"/>
          </a:p>
        </p:txBody>
      </p:sp>
      <p:sp>
        <p:nvSpPr>
          <p:cNvPr id="3" name="Text Placeholder 2"/>
          <p:cNvSpPr>
            <a:spLocks noGrp="1"/>
          </p:cNvSpPr>
          <p:nvPr>
            <p:ph type="body" sz="quarter" idx="10"/>
          </p:nvPr>
        </p:nvSpPr>
        <p:spPr>
          <a:xfrm>
            <a:off x="519113" y="1104898"/>
            <a:ext cx="11669712" cy="8369984"/>
          </a:xfrm>
        </p:spPr>
        <p:txBody>
          <a:bodyPr/>
          <a:lstStyle/>
          <a:p>
            <a:r>
              <a:rPr lang="en-US" spc="-71" dirty="0">
                <a:gradFill>
                  <a:gsLst>
                    <a:gs pos="2917">
                      <a:schemeClr val="tx1"/>
                    </a:gs>
                    <a:gs pos="30000">
                      <a:schemeClr val="tx1"/>
                    </a:gs>
                  </a:gsLst>
                  <a:lin ang="5400000" scaled="0"/>
                </a:gradFill>
              </a:rPr>
              <a:t>Structured Storage with SQL Database</a:t>
            </a:r>
          </a:p>
          <a:p>
            <a:r>
              <a:rPr lang="en-US" spc="-71" dirty="0">
                <a:gradFill>
                  <a:gsLst>
                    <a:gs pos="2917">
                      <a:schemeClr val="tx1"/>
                    </a:gs>
                    <a:gs pos="30000">
                      <a:schemeClr val="tx1"/>
                    </a:gs>
                  </a:gsLst>
                  <a:lin ang="5400000" scaled="0"/>
                </a:gradFill>
              </a:rPr>
              <a:t>If using single database apps are partitioned by schema</a:t>
            </a: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AppX.</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z="2800" spc="-71" dirty="0">
                <a:gradFill>
                  <a:gsLst>
                    <a:gs pos="2917">
                      <a:schemeClr val="tx1"/>
                    </a:gs>
                    <a:gs pos="30000">
                      <a:schemeClr val="tx1"/>
                    </a:gs>
                  </a:gsLst>
                  <a:lin ang="5400000" scaled="0"/>
                </a:gradFill>
              </a:rPr>
              <a:t>	</a:t>
            </a:r>
            <a:r>
              <a:rPr lang="en-US" sz="2800" b="1" spc="-71" dirty="0" err="1">
                <a:gradFill>
                  <a:gsLst>
                    <a:gs pos="2917">
                      <a:schemeClr val="tx1"/>
                    </a:gs>
                    <a:gs pos="30000">
                      <a:schemeClr val="tx1"/>
                    </a:gs>
                  </a:gsLst>
                  <a:lin ang="5400000" scaled="0"/>
                </a:gradFill>
              </a:rPr>
              <a:t>AppY.</a:t>
            </a:r>
            <a:r>
              <a:rPr lang="en-US" sz="2800" spc="-71" dirty="0" err="1">
                <a:gradFill>
                  <a:gsLst>
                    <a:gs pos="2917">
                      <a:schemeClr val="tx1"/>
                    </a:gs>
                    <a:gs pos="30000">
                      <a:schemeClr val="tx1"/>
                    </a:gs>
                  </a:gsLst>
                  <a:lin ang="5400000" scaled="0"/>
                </a:gradFill>
              </a:rPr>
              <a:t>Todoitem</a:t>
            </a:r>
            <a:endParaRPr lang="en-US" sz="2800"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Manage data in</a:t>
            </a:r>
          </a:p>
          <a:p>
            <a:r>
              <a:rPr lang="en-US" sz="2800" spc="-71" dirty="0">
                <a:gradFill>
                  <a:gsLst>
                    <a:gs pos="2917">
                      <a:schemeClr val="tx1"/>
                    </a:gs>
                    <a:gs pos="30000">
                      <a:schemeClr val="tx1"/>
                    </a:gs>
                  </a:gsLst>
                  <a:lin ang="5400000" scaled="0"/>
                </a:gradFill>
              </a:rPr>
              <a:t>	Portal</a:t>
            </a:r>
          </a:p>
          <a:p>
            <a:r>
              <a:rPr lang="en-US" sz="2800" spc="-71" dirty="0">
                <a:gradFill>
                  <a:gsLst>
                    <a:gs pos="2917">
                      <a:schemeClr val="tx1"/>
                    </a:gs>
                    <a:gs pos="30000">
                      <a:schemeClr val="tx1"/>
                    </a:gs>
                  </a:gsLst>
                  <a:lin ang="5400000" scaled="0"/>
                </a:gradFill>
              </a:rPr>
              <a:t>	</a:t>
            </a:r>
            <a:r>
              <a:rPr lang="en-US" sz="2800" spc="-71" dirty="0">
                <a:gradFill>
                  <a:gsLst>
                    <a:gs pos="2917">
                      <a:schemeClr val="tx1"/>
                    </a:gs>
                    <a:gs pos="30000">
                      <a:schemeClr val="tx1"/>
                    </a:gs>
                  </a:gsLst>
                  <a:lin ang="5400000" scaled="0"/>
                </a:gradFill>
              </a:rPr>
              <a:t>SQL Portal</a:t>
            </a:r>
          </a:p>
          <a:p>
            <a:r>
              <a:rPr lang="en-US" sz="2800" spc="-71" dirty="0">
                <a:gradFill>
                  <a:gsLst>
                    <a:gs pos="2917">
                      <a:schemeClr val="tx1"/>
                    </a:gs>
                    <a:gs pos="30000">
                      <a:schemeClr val="tx1"/>
                    </a:gs>
                  </a:gsLst>
                  <a:lin ang="5400000" scaled="0"/>
                </a:gradFill>
              </a:rPr>
              <a:t>	</a:t>
            </a:r>
            <a:r>
              <a:rPr lang="en-US" sz="2800" spc="-71" dirty="0">
                <a:gradFill>
                  <a:gsLst>
                    <a:gs pos="2917">
                      <a:schemeClr val="tx1"/>
                    </a:gs>
                    <a:gs pos="30000">
                      <a:schemeClr val="tx1"/>
                    </a:gs>
                  </a:gsLst>
                  <a:lin ang="5400000" scaled="0"/>
                </a:gradFill>
              </a:rPr>
              <a:t>SQL </a:t>
            </a:r>
            <a:r>
              <a:rPr lang="en-US" sz="2800" spc="-71" dirty="0">
                <a:gradFill>
                  <a:gsLst>
                    <a:gs pos="2917">
                      <a:schemeClr val="tx1"/>
                    </a:gs>
                    <a:gs pos="30000">
                      <a:schemeClr val="tx1"/>
                    </a:gs>
                  </a:gsLst>
                  <a:lin ang="5400000" scaled="0"/>
                </a:gradFill>
              </a:rPr>
              <a:t>Management </a:t>
            </a:r>
            <a:r>
              <a:rPr lang="en-US" sz="2800" spc="-71" dirty="0">
                <a:gradFill>
                  <a:gsLst>
                    <a:gs pos="2917">
                      <a:schemeClr val="tx1"/>
                    </a:gs>
                    <a:gs pos="30000">
                      <a:schemeClr val="tx1"/>
                    </a:gs>
                  </a:gsLst>
                  <a:lin ang="5400000" scaled="0"/>
                </a:gradFill>
              </a:rPr>
              <a:t>Studio</a:t>
            </a:r>
          </a:p>
          <a:p>
            <a:r>
              <a:rPr lang="en-US" sz="2800" spc="-71" dirty="0">
                <a:gradFill>
                  <a:gsLst>
                    <a:gs pos="2917">
                      <a:schemeClr val="tx1"/>
                    </a:gs>
                    <a:gs pos="30000">
                      <a:schemeClr val="tx1"/>
                    </a:gs>
                  </a:gsLst>
                  <a:lin ang="5400000" scaled="0"/>
                </a:gradFill>
              </a:rPr>
              <a:t>	</a:t>
            </a:r>
            <a:r>
              <a:rPr lang="en-US" sz="2800" spc="-71" dirty="0">
                <a:gradFill>
                  <a:gsLst>
                    <a:gs pos="2917">
                      <a:schemeClr val="tx1"/>
                    </a:gs>
                    <a:gs pos="30000">
                      <a:schemeClr val="tx1"/>
                    </a:gs>
                  </a:gsLst>
                  <a:lin ang="5400000" scaled="0"/>
                </a:gradFill>
              </a:rPr>
              <a:t>REST API…</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332008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1"/>
            <a:ext cx="11669712" cy="6463308"/>
          </a:xfrm>
        </p:spPr>
        <p:txBody>
          <a:bodyPr/>
          <a:lstStyle/>
          <a:p>
            <a:r>
              <a:rPr lang="en-US" spc="-71" dirty="0">
                <a:gradFill>
                  <a:gsLst>
                    <a:gs pos="2917">
                      <a:schemeClr val="tx1"/>
                    </a:gs>
                    <a:gs pos="30000">
                      <a:schemeClr val="tx1"/>
                    </a:gs>
                  </a:gsLst>
                  <a:lin ang="5400000" scaled="0"/>
                </a:gradFill>
              </a:rPr>
              <a:t>Automatic </a:t>
            </a:r>
            <a:r>
              <a:rPr lang="en-US" spc="-71" dirty="0">
                <a:gradFill>
                  <a:gsLst>
                    <a:gs pos="2917">
                      <a:schemeClr val="tx1"/>
                    </a:gs>
                    <a:gs pos="30000">
                      <a:schemeClr val="tx1"/>
                    </a:gs>
                  </a:gsLst>
                  <a:lin ang="5400000" scaled="0"/>
                </a:gradFill>
              </a:rPr>
              <a:t>service </a:t>
            </a:r>
            <a:r>
              <a:rPr lang="en-US" spc="-71" dirty="0">
                <a:gradFill>
                  <a:gsLst>
                    <a:gs pos="2917">
                      <a:schemeClr val="tx1"/>
                    </a:gs>
                    <a:gs pos="30000">
                      <a:schemeClr val="tx1"/>
                    </a:gs>
                  </a:gsLst>
                  <a:lin ang="5400000" scaled="0"/>
                </a:gradFill>
              </a:rPr>
              <a:t>REST API </a:t>
            </a:r>
            <a:r>
              <a:rPr lang="en-US" spc="-71" dirty="0">
                <a:gradFill>
                  <a:gsLst>
                    <a:gs pos="2917">
                      <a:schemeClr val="tx1"/>
                    </a:gs>
                    <a:gs pos="30000">
                      <a:schemeClr val="tx1"/>
                    </a:gs>
                  </a:gsLst>
                  <a:lin ang="5400000" scaled="0"/>
                </a:gradFill>
              </a:rPr>
              <a:t>generated for </a:t>
            </a:r>
            <a:r>
              <a:rPr lang="en-US" spc="-71" dirty="0">
                <a:gradFill>
                  <a:gsLst>
                    <a:gs pos="2917">
                      <a:schemeClr val="tx1"/>
                    </a:gs>
                    <a:gs pos="30000">
                      <a:schemeClr val="tx1"/>
                    </a:gs>
                  </a:gsLst>
                  <a:lin ang="5400000" scaled="0"/>
                </a:gradFill>
              </a:rPr>
              <a:t>storage</a:t>
            </a:r>
          </a:p>
          <a:p>
            <a:r>
              <a:rPr lang="en-US" spc="-71" dirty="0">
                <a:gradFill>
                  <a:gsLst>
                    <a:gs pos="2917">
                      <a:schemeClr val="tx1"/>
                    </a:gs>
                    <a:gs pos="30000">
                      <a:schemeClr val="tx1"/>
                    </a:gs>
                  </a:gsLst>
                  <a:lin ang="5400000" scaled="0"/>
                </a:gradFill>
              </a:rPr>
              <a:t>Dynamic Schema </a:t>
            </a:r>
            <a:r>
              <a:rPr lang="en-US" spc="-71" dirty="0">
                <a:gradFill>
                  <a:gsLst>
                    <a:gs pos="2917">
                      <a:schemeClr val="tx1"/>
                    </a:gs>
                    <a:gs pos="30000">
                      <a:schemeClr val="tx1"/>
                    </a:gs>
                  </a:gsLst>
                  <a:lin ang="5400000" scaled="0"/>
                </a:gradFill>
              </a:rPr>
              <a:t>on/off</a:t>
            </a:r>
            <a:endParaRPr lang="en-US" spc="-71" dirty="0">
              <a:gradFill>
                <a:gsLst>
                  <a:gs pos="2917">
                    <a:schemeClr val="tx1"/>
                  </a:gs>
                  <a:gs pos="30000">
                    <a:schemeClr val="tx1"/>
                  </a:gs>
                </a:gsLst>
                <a:lin ang="5400000" scaled="0"/>
              </a:gradFill>
            </a:endParaRPr>
          </a:p>
          <a:p>
            <a:r>
              <a:rPr lang="en-US" spc="-71" dirty="0">
                <a:gradFill>
                  <a:gsLst>
                    <a:gs pos="2917">
                      <a:schemeClr val="tx1"/>
                    </a:gs>
                    <a:gs pos="30000">
                      <a:schemeClr val="tx1"/>
                    </a:gs>
                  </a:gsLst>
                  <a:lin ang="5400000" scaled="0"/>
                </a:gradFill>
              </a:rPr>
              <a:t>Ability to author server logic that intercepts CRUD operation </a:t>
            </a:r>
            <a:r>
              <a:rPr lang="en-US" spc="-71" dirty="0">
                <a:gradFill>
                  <a:gsLst>
                    <a:gs pos="2917">
                      <a:schemeClr val="tx1"/>
                    </a:gs>
                    <a:gs pos="30000">
                      <a:schemeClr val="tx1"/>
                    </a:gs>
                  </a:gsLst>
                  <a:lin ang="5400000" scaled="0"/>
                </a:gradFill>
              </a:rPr>
              <a:t>pipeline</a:t>
            </a:r>
          </a:p>
          <a:p>
            <a:r>
              <a:rPr lang="en-US" spc="-71" dirty="0">
                <a:gradFill>
                  <a:gsLst>
                    <a:gs pos="2917">
                      <a:schemeClr val="tx1"/>
                    </a:gs>
                    <a:gs pos="30000">
                      <a:schemeClr val="tx1"/>
                    </a:gs>
                  </a:gsLst>
                  <a:lin ang="5400000" scaled="0"/>
                </a:gradFill>
              </a:rPr>
              <a:t>Rich </a:t>
            </a:r>
            <a:r>
              <a:rPr lang="en-US" spc="-71" dirty="0">
                <a:gradFill>
                  <a:gsLst>
                    <a:gs pos="2917">
                      <a:schemeClr val="tx1"/>
                    </a:gs>
                    <a:gs pos="30000">
                      <a:schemeClr val="tx1"/>
                    </a:gs>
                  </a:gsLst>
                  <a:lin ang="5400000" scaled="0"/>
                </a:gradFill>
              </a:rPr>
              <a:t>querying </a:t>
            </a:r>
            <a:r>
              <a:rPr lang="en-US" spc="-71" dirty="0">
                <a:gradFill>
                  <a:gsLst>
                    <a:gs pos="2917">
                      <a:schemeClr val="tx1"/>
                    </a:gs>
                    <a:gs pos="30000">
                      <a:schemeClr val="tx1"/>
                    </a:gs>
                  </a:gsLst>
                  <a:lin ang="5400000" scaled="0"/>
                </a:gradFill>
              </a:rPr>
              <a:t>capability</a:t>
            </a: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Tree>
    <p:extLst>
      <p:ext uri="{BB962C8B-B14F-4D97-AF65-F5344CB8AC3E}">
        <p14:creationId xmlns:p14="http://schemas.microsoft.com/office/powerpoint/2010/main" val="25567338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Logic</a:t>
            </a:r>
            <a:endParaRPr lang="en-US" dirty="0"/>
          </a:p>
        </p:txBody>
      </p:sp>
      <p:sp>
        <p:nvSpPr>
          <p:cNvPr id="3" name="Text Placeholder 2"/>
          <p:cNvSpPr>
            <a:spLocks noGrp="1"/>
          </p:cNvSpPr>
          <p:nvPr>
            <p:ph type="body" sz="quarter" idx="10"/>
          </p:nvPr>
        </p:nvSpPr>
        <p:spPr>
          <a:xfrm>
            <a:off x="519113" y="1447802"/>
            <a:ext cx="11669712" cy="8586966"/>
          </a:xfrm>
        </p:spPr>
        <p:txBody>
          <a:bodyPr/>
          <a:lstStyle/>
          <a:p>
            <a:r>
              <a:rPr lang="en-US" spc="-71" dirty="0">
                <a:solidFill>
                  <a:schemeClr val="tx1"/>
                </a:solidFill>
              </a:rPr>
              <a:t>Supported Modules + </a:t>
            </a:r>
            <a:r>
              <a:rPr lang="en-US" spc="-71" dirty="0" err="1">
                <a:solidFill>
                  <a:schemeClr val="tx1"/>
                </a:solidFill>
              </a:rPr>
              <a:t>Globals</a:t>
            </a:r>
            <a:endParaRPr lang="en-US" spc="-71" dirty="0">
              <a:solidFill>
                <a:schemeClr val="tx1"/>
              </a:solidFill>
            </a:endParaRPr>
          </a:p>
          <a:p>
            <a:r>
              <a:rPr lang="en-US" spc="-71" dirty="0">
                <a:solidFill>
                  <a:schemeClr val="tx1"/>
                </a:solidFill>
              </a:rPr>
              <a:t>	</a:t>
            </a:r>
            <a:r>
              <a:rPr lang="en-US" spc="-71" dirty="0" err="1">
                <a:solidFill>
                  <a:schemeClr val="tx1"/>
                </a:solidFill>
              </a:rPr>
              <a:t>mssql</a:t>
            </a:r>
            <a:endParaRPr lang="en-US" spc="-71" dirty="0">
              <a:solidFill>
                <a:schemeClr val="tx1"/>
              </a:solidFill>
            </a:endParaRPr>
          </a:p>
          <a:p>
            <a:r>
              <a:rPr lang="en-US" spc="-71" dirty="0">
                <a:solidFill>
                  <a:schemeClr val="tx1"/>
                </a:solidFill>
              </a:rPr>
              <a:t>	</a:t>
            </a:r>
            <a:r>
              <a:rPr lang="en-US" spc="-71" dirty="0">
                <a:solidFill>
                  <a:schemeClr val="tx1"/>
                </a:solidFill>
              </a:rPr>
              <a:t>request</a:t>
            </a:r>
          </a:p>
          <a:p>
            <a:r>
              <a:rPr lang="en-US" spc="-71" dirty="0">
                <a:solidFill>
                  <a:schemeClr val="tx1"/>
                </a:solidFill>
              </a:rPr>
              <a:t>	</a:t>
            </a:r>
            <a:r>
              <a:rPr lang="en-US" spc="-71" dirty="0">
                <a:solidFill>
                  <a:schemeClr val="tx1"/>
                </a:solidFill>
              </a:rPr>
              <a:t>console</a:t>
            </a:r>
            <a:endParaRPr lang="en-US" spc="-71" dirty="0">
              <a:solidFill>
                <a:schemeClr val="tx1"/>
              </a:solidFill>
            </a:endParaRPr>
          </a:p>
          <a:p>
            <a:r>
              <a:rPr lang="en-US" spc="-71" dirty="0">
                <a:solidFill>
                  <a:schemeClr val="tx1"/>
                </a:solidFill>
              </a:rPr>
              <a:t>	</a:t>
            </a:r>
            <a:r>
              <a:rPr lang="en-US" spc="-71" dirty="0">
                <a:solidFill>
                  <a:schemeClr val="tx1"/>
                </a:solidFill>
              </a:rPr>
              <a:t>push</a:t>
            </a:r>
            <a:r>
              <a:rPr lang="en-US" b="1" spc="-71" dirty="0">
                <a:solidFill>
                  <a:schemeClr val="tx1"/>
                </a:solidFill>
              </a:rPr>
              <a:t>.*</a:t>
            </a:r>
            <a:endParaRPr lang="en-US" b="1" spc="-71" dirty="0">
              <a:solidFill>
                <a:schemeClr val="tx1"/>
              </a:solidFill>
            </a:endParaRPr>
          </a:p>
          <a:p>
            <a:r>
              <a:rPr lang="en-US" spc="-71" dirty="0">
                <a:solidFill>
                  <a:schemeClr val="tx1"/>
                </a:solidFill>
              </a:rPr>
              <a:t>	</a:t>
            </a:r>
            <a:r>
              <a:rPr lang="en-US" spc="-71" dirty="0">
                <a:solidFill>
                  <a:schemeClr val="tx1"/>
                </a:solidFill>
              </a:rPr>
              <a:t>tables</a:t>
            </a:r>
            <a:endParaRPr lang="en-US" spc="-71" dirty="0">
              <a:solidFill>
                <a:schemeClr val="tx1"/>
              </a:solidFill>
            </a:endParaRPr>
          </a:p>
          <a:p>
            <a:r>
              <a:rPr lang="en-US" spc="-71" dirty="0">
                <a:solidFill>
                  <a:schemeClr val="tx1"/>
                </a:solidFill>
              </a:rPr>
              <a:t>	</a:t>
            </a:r>
            <a:r>
              <a:rPr lang="en-US" spc="-71" dirty="0" err="1">
                <a:solidFill>
                  <a:schemeClr val="tx1"/>
                </a:solidFill>
              </a:rPr>
              <a:t>statusCodes</a:t>
            </a:r>
            <a:endParaRPr lang="en-US" spc="-71" dirty="0">
              <a:solidFill>
                <a:schemeClr val="tx1"/>
              </a:solidFill>
            </a:endParaRPr>
          </a:p>
          <a:p>
            <a:endParaRPr lang="en-US" spc="-71" dirty="0">
              <a:solidFill>
                <a:schemeClr val="tx1"/>
              </a:solidFill>
            </a:endParaRPr>
          </a:p>
          <a:p>
            <a:endParaRPr lang="en-US" spc="-71" dirty="0">
              <a:gradFill>
                <a:gsLst>
                  <a:gs pos="2917">
                    <a:schemeClr val="tx1"/>
                  </a:gs>
                  <a:gs pos="30000">
                    <a:schemeClr val="tx1"/>
                  </a:gs>
                </a:gsLst>
                <a:lin ang="5400000" scaled="0"/>
              </a:gradFill>
            </a:endParaRPr>
          </a:p>
          <a:p>
            <a:endParaRPr lang="en-US" spc="-71" dirty="0">
              <a:gradFill>
                <a:gsLst>
                  <a:gs pos="2917">
                    <a:schemeClr val="tx1"/>
                  </a:gs>
                  <a:gs pos="30000">
                    <a:schemeClr val="tx1"/>
                  </a:gs>
                </a:gsLst>
                <a:lin ang="5400000" scaled="0"/>
              </a:gradFill>
            </a:endParaRPr>
          </a:p>
          <a:p>
            <a:endParaRPr lang="en-US" dirty="0"/>
          </a:p>
          <a:p>
            <a:endParaRPr lang="en-US" spc="-71" dirty="0">
              <a:gradFill>
                <a:gsLst>
                  <a:gs pos="2917">
                    <a:schemeClr val="tx1"/>
                  </a:gs>
                  <a:gs pos="30000">
                    <a:schemeClr val="tx1"/>
                  </a:gs>
                </a:gsLst>
                <a:lin ang="5400000" scaled="0"/>
              </a:gradFill>
            </a:endParaRPr>
          </a:p>
          <a:p>
            <a:endParaRPr lang="en-US" dirty="0"/>
          </a:p>
        </p:txBody>
      </p:sp>
      <p:sp>
        <p:nvSpPr>
          <p:cNvPr id="7" name="Rectangle 6"/>
          <p:cNvSpPr/>
          <p:nvPr/>
        </p:nvSpPr>
        <p:spPr>
          <a:xfrm>
            <a:off x="4310131" y="2636642"/>
            <a:ext cx="7615707" cy="2717742"/>
          </a:xfrm>
          <a:prstGeom prst="rect">
            <a:avLst/>
          </a:prstGeom>
          <a:solidFill>
            <a:schemeClr val="bg2"/>
          </a:solidFill>
        </p:spPr>
        <p:txBody>
          <a:bodyPr wrap="square" lIns="91431" tIns="45716" rIns="91431" bIns="45716">
            <a:spAutoFit/>
          </a:bodyPr>
          <a:lstStyle/>
          <a:p>
            <a:r>
              <a:rPr lang="en-US" sz="2800" dirty="0" err="1">
                <a:solidFill>
                  <a:srgbClr val="000000"/>
                </a:solidFill>
              </a:rPr>
              <a:t>mssql.query</a:t>
            </a:r>
            <a:r>
              <a:rPr lang="en-US" sz="2800" dirty="0">
                <a:solidFill>
                  <a:srgbClr val="000000"/>
                </a:solidFill>
              </a:rPr>
              <a:t>(</a:t>
            </a:r>
            <a:r>
              <a:rPr lang="en-US" sz="2800" dirty="0">
                <a:solidFill>
                  <a:srgbClr val="A31515"/>
                </a:solidFill>
              </a:rPr>
              <a:t>'select top 1 * from </a:t>
            </a:r>
            <a:r>
              <a:rPr lang="en-US" sz="2800" dirty="0" err="1">
                <a:solidFill>
                  <a:srgbClr val="A31515"/>
                </a:solidFill>
              </a:rPr>
              <a:t>statusupdates</a:t>
            </a:r>
            <a:r>
              <a:rPr lang="en-US" sz="2800" dirty="0">
                <a:solidFill>
                  <a:srgbClr val="A31515"/>
                </a:solidFill>
              </a:rPr>
              <a:t>'</a:t>
            </a:r>
            <a:r>
              <a:rPr lang="en-US" sz="2800" dirty="0">
                <a:solidFill>
                  <a:srgbClr val="000000"/>
                </a:solidFill>
              </a:rPr>
              <a:t>, </a:t>
            </a:r>
            <a:r>
              <a:rPr lang="en-US" sz="2800" dirty="0">
                <a:solidFill>
                  <a:srgbClr val="000000"/>
                </a:solidFill>
              </a:rPr>
              <a:t>	{ </a:t>
            </a:r>
            <a:r>
              <a:rPr lang="en-US" sz="2800" dirty="0">
                <a:solidFill>
                  <a:srgbClr val="000000"/>
                </a:solidFill>
              </a:rPr>
              <a:t>success: </a:t>
            </a:r>
            <a:r>
              <a:rPr lang="en-US" sz="2800" dirty="0">
                <a:solidFill>
                  <a:srgbClr val="0000FF"/>
                </a:solidFill>
              </a:rPr>
              <a:t>function</a:t>
            </a:r>
            <a:r>
              <a:rPr lang="en-US" sz="2800" dirty="0">
                <a:solidFill>
                  <a:srgbClr val="000000"/>
                </a:solidFill>
              </a:rPr>
              <a:t>(results) { </a:t>
            </a:r>
            <a:r>
              <a:rPr lang="en-US" sz="2800" dirty="0">
                <a:solidFill>
                  <a:srgbClr val="000000"/>
                </a:solidFill>
              </a:rPr>
              <a:t>					console.log(results</a:t>
            </a:r>
            <a:r>
              <a:rPr lang="en-US" sz="2800" dirty="0">
                <a:solidFill>
                  <a:srgbClr val="000000"/>
                </a:solidFill>
              </a:rPr>
              <a:t>); </a:t>
            </a:r>
            <a:endParaRPr lang="en-US" sz="2800" dirty="0">
              <a:solidFill>
                <a:srgbClr val="000000"/>
              </a:solidFill>
            </a:endParaRPr>
          </a:p>
          <a:p>
            <a:r>
              <a:rPr lang="en-US" sz="2800" dirty="0">
                <a:solidFill>
                  <a:srgbClr val="000000"/>
                </a:solidFill>
              </a:rPr>
              <a:t>	</a:t>
            </a:r>
            <a:r>
              <a:rPr lang="en-US" sz="2800" dirty="0">
                <a:solidFill>
                  <a:srgbClr val="000000"/>
                </a:solidFill>
              </a:rPr>
              <a:t>	} </a:t>
            </a:r>
          </a:p>
          <a:p>
            <a:r>
              <a:rPr lang="en-US" sz="2800" dirty="0">
                <a:solidFill>
                  <a:srgbClr val="000000"/>
                </a:solidFill>
              </a:rPr>
              <a:t>	</a:t>
            </a:r>
            <a:r>
              <a:rPr lang="en-US" sz="2800" dirty="0">
                <a:solidFill>
                  <a:srgbClr val="000000"/>
                </a:solidFill>
              </a:rPr>
              <a:t>}</a:t>
            </a:r>
          </a:p>
          <a:p>
            <a:r>
              <a:rPr lang="en-US" sz="2800" dirty="0">
                <a:solidFill>
                  <a:srgbClr val="000000"/>
                </a:solidFill>
              </a:rPr>
              <a:t>); </a:t>
            </a:r>
            <a:endParaRPr lang="en-US" sz="2800" dirty="0"/>
          </a:p>
        </p:txBody>
      </p:sp>
    </p:spTree>
    <p:extLst>
      <p:ext uri="{BB962C8B-B14F-4D97-AF65-F5344CB8AC3E}">
        <p14:creationId xmlns:p14="http://schemas.microsoft.com/office/powerpoint/2010/main" val="4199569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0.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_rels/theme9.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3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1.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Windows_Azure_DevCamp_16x9_Template">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TechEd_2012_Template_16x9</Template>
  <TotalTime>0</TotalTime>
  <Words>2381</Words>
  <Application>Microsoft Office PowerPoint</Application>
  <PresentationFormat>Custom</PresentationFormat>
  <Paragraphs>425</Paragraphs>
  <Slides>25</Slides>
  <Notes>23</Notes>
  <HiddenSlides>1</HiddenSlides>
  <MMClips>0</MMClips>
  <ScaleCrop>false</ScaleCrop>
  <HeadingPairs>
    <vt:vector size="4" baseType="variant">
      <vt:variant>
        <vt:lpstr>Theme</vt:lpstr>
      </vt:variant>
      <vt:variant>
        <vt:i4>11</vt:i4>
      </vt:variant>
      <vt:variant>
        <vt:lpstr>Slide Titles</vt:lpstr>
      </vt:variant>
      <vt:variant>
        <vt:i4>25</vt:i4>
      </vt:variant>
    </vt:vector>
  </HeadingPairs>
  <TitlesOfParts>
    <vt:vector size="36" baseType="lpstr">
      <vt:lpstr>MS1444_Windows Azure Template 16x9_r08b</vt:lpstr>
      <vt:lpstr>White with Consolas font for code slides</vt:lpstr>
      <vt:lpstr>Windows_Azure_DevCamp_16x9_Template - FINAL2</vt:lpstr>
      <vt:lpstr>Accent Color Transition Slides</vt:lpstr>
      <vt:lpstr>Windows_Azure_DevCamp_16x9_Template</vt:lpstr>
      <vt:lpstr>MS1444_Windows Azure Template 16x9_r08a</vt:lpstr>
      <vt:lpstr>1_MS1444_Windows Azure Template 16x9_r08a</vt:lpstr>
      <vt:lpstr>2_MS1444_Windows Azure Template 16x9_r08a</vt:lpstr>
      <vt:lpstr>1_MS1444_Windows Azure Template 16x9_r08b</vt:lpstr>
      <vt:lpstr>3_MS1444_Windows Azure Template 16x9_r08a</vt:lpstr>
      <vt:lpstr>Azure_PPT_template 1</vt:lpstr>
      <vt:lpstr>Building Windows Store Apps with Windows Azure Mobile Services</vt:lpstr>
      <vt:lpstr>Demo Scripts</vt:lpstr>
      <vt:lpstr>PowerPoint Presentation</vt:lpstr>
      <vt:lpstr>What is Windows Azure Mobile Services?</vt:lpstr>
      <vt:lpstr>Key Scenarios</vt:lpstr>
      <vt:lpstr>Getting Started  a backend for your mobile app in minutes</vt:lpstr>
      <vt:lpstr>Structured Storage</vt:lpstr>
      <vt:lpstr>Server Logic</vt:lpstr>
      <vt:lpstr>Server Logic</vt:lpstr>
      <vt:lpstr>REST API to SQL type mappings</vt:lpstr>
      <vt:lpstr>Server Logic  adding server logic on CRUD operations</vt:lpstr>
      <vt:lpstr>Push Notification Lifecycle Overview</vt:lpstr>
      <vt:lpstr>Push Notifications</vt:lpstr>
      <vt:lpstr>Push Notifications</vt:lpstr>
      <vt:lpstr>Auth*</vt:lpstr>
      <vt:lpstr>Adding Authentication  hooking up Windows Live in minutes</vt:lpstr>
      <vt:lpstr>Diagnostics, Logging and Scale</vt:lpstr>
      <vt:lpstr>Diagnostics, Logging, Scale </vt:lpstr>
      <vt:lpstr>Pricing during Preview</vt:lpstr>
      <vt:lpstr>Pricing Example:</vt:lpstr>
      <vt:lpstr>Don’t forget: Member Offers</vt:lpstr>
      <vt:lpstr>Summary</vt:lpstr>
      <vt:lpstr>Getting Started</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2012-06-15T05:40:38Z</dcterms:created>
  <dcterms:modified xsi:type="dcterms:W3CDTF">2012-12-07T03:49:01Z</dcterms:modified>
</cp:coreProperties>
</file>